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media/image15.svg" ContentType="image/svg+xml"/>
  <Override PartName="/ppt/media/image17.svg" ContentType="image/svg+xml"/>
  <Override PartName="/ppt/media/image19.svg" ContentType="image/svg+xml"/>
  <Override PartName="/ppt/media/image21.svg" ContentType="image/svg+xml"/>
  <Override PartName="/ppt/media/image23.svg" ContentType="image/svg+xml"/>
  <Override PartName="/ppt/media/image47.svg" ContentType="image/svg+xml"/>
  <Override PartName="/ppt/media/image49.svg" ContentType="image/svg+xml"/>
  <Override PartName="/ppt/media/image51.svg" ContentType="image/svg+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00.xml" ContentType="application/vnd.openxmlformats-officedocument.presentationml.tags+xml"/>
  <Override PartName="/ppt/tags/tag1001.xml" ContentType="application/vnd.openxmlformats-officedocument.presentationml.tags+xml"/>
  <Override PartName="/ppt/tags/tag1002.xml" ContentType="application/vnd.openxmlformats-officedocument.presentationml.tags+xml"/>
  <Override PartName="/ppt/tags/tag1003.xml" ContentType="application/vnd.openxmlformats-officedocument.presentationml.tags+xml"/>
  <Override PartName="/ppt/tags/tag1004.xml" ContentType="application/vnd.openxmlformats-officedocument.presentationml.tags+xml"/>
  <Override PartName="/ppt/tags/tag1005.xml" ContentType="application/vnd.openxmlformats-officedocument.presentationml.tags+xml"/>
  <Override PartName="/ppt/tags/tag1006.xml" ContentType="application/vnd.openxmlformats-officedocument.presentationml.tags+xml"/>
  <Override PartName="/ppt/tags/tag1007.xml" ContentType="application/vnd.openxmlformats-officedocument.presentationml.tags+xml"/>
  <Override PartName="/ppt/tags/tag1008.xml" ContentType="application/vnd.openxmlformats-officedocument.presentationml.tags+xml"/>
  <Override PartName="/ppt/tags/tag1009.xml" ContentType="application/vnd.openxmlformats-officedocument.presentationml.tags+xml"/>
  <Override PartName="/ppt/tags/tag101.xml" ContentType="application/vnd.openxmlformats-officedocument.presentationml.tags+xml"/>
  <Override PartName="/ppt/tags/tag1010.xml" ContentType="application/vnd.openxmlformats-officedocument.presentationml.tags+xml"/>
  <Override PartName="/ppt/tags/tag1011.xml" ContentType="application/vnd.openxmlformats-officedocument.presentationml.tags+xml"/>
  <Override PartName="/ppt/tags/tag1012.xml" ContentType="application/vnd.openxmlformats-officedocument.presentationml.tags+xml"/>
  <Override PartName="/ppt/tags/tag1013.xml" ContentType="application/vnd.openxmlformats-officedocument.presentationml.tags+xml"/>
  <Override PartName="/ppt/tags/tag1014.xml" ContentType="application/vnd.openxmlformats-officedocument.presentationml.tags+xml"/>
  <Override PartName="/ppt/tags/tag1015.xml" ContentType="application/vnd.openxmlformats-officedocument.presentationml.tags+xml"/>
  <Override PartName="/ppt/tags/tag1016.xml" ContentType="application/vnd.openxmlformats-officedocument.presentationml.tags+xml"/>
  <Override PartName="/ppt/tags/tag1017.xml" ContentType="application/vnd.openxmlformats-officedocument.presentationml.tags+xml"/>
  <Override PartName="/ppt/tags/tag1018.xml" ContentType="application/vnd.openxmlformats-officedocument.presentationml.tags+xml"/>
  <Override PartName="/ppt/tags/tag1019.xml" ContentType="application/vnd.openxmlformats-officedocument.presentationml.tags+xml"/>
  <Override PartName="/ppt/tags/tag102.xml" ContentType="application/vnd.openxmlformats-officedocument.presentationml.tags+xml"/>
  <Override PartName="/ppt/tags/tag1020.xml" ContentType="application/vnd.openxmlformats-officedocument.presentationml.tags+xml"/>
  <Override PartName="/ppt/tags/tag1021.xml" ContentType="application/vnd.openxmlformats-officedocument.presentationml.tags+xml"/>
  <Override PartName="/ppt/tags/tag1022.xml" ContentType="application/vnd.openxmlformats-officedocument.presentationml.tags+xml"/>
  <Override PartName="/ppt/tags/tag1023.xml" ContentType="application/vnd.openxmlformats-officedocument.presentationml.tags+xml"/>
  <Override PartName="/ppt/tags/tag1024.xml" ContentType="application/vnd.openxmlformats-officedocument.presentationml.tags+xml"/>
  <Override PartName="/ppt/tags/tag1025.xml" ContentType="application/vnd.openxmlformats-officedocument.presentationml.tags+xml"/>
  <Override PartName="/ppt/tags/tag1026.xml" ContentType="application/vnd.openxmlformats-officedocument.presentationml.tags+xml"/>
  <Override PartName="/ppt/tags/tag1027.xml" ContentType="application/vnd.openxmlformats-officedocument.presentationml.tags+xml"/>
  <Override PartName="/ppt/tags/tag1028.xml" ContentType="application/vnd.openxmlformats-officedocument.presentationml.tags+xml"/>
  <Override PartName="/ppt/tags/tag1029.xml" ContentType="application/vnd.openxmlformats-officedocument.presentationml.tags+xml"/>
  <Override PartName="/ppt/tags/tag103.xml" ContentType="application/vnd.openxmlformats-officedocument.presentationml.tags+xml"/>
  <Override PartName="/ppt/tags/tag1030.xml" ContentType="application/vnd.openxmlformats-officedocument.presentationml.tags+xml"/>
  <Override PartName="/ppt/tags/tag1031.xml" ContentType="application/vnd.openxmlformats-officedocument.presentationml.tags+xml"/>
  <Override PartName="/ppt/tags/tag1032.xml" ContentType="application/vnd.openxmlformats-officedocument.presentationml.tags+xml"/>
  <Override PartName="/ppt/tags/tag1033.xml" ContentType="application/vnd.openxmlformats-officedocument.presentationml.tags+xml"/>
  <Override PartName="/ppt/tags/tag1034.xml" ContentType="application/vnd.openxmlformats-officedocument.presentationml.tags+xml"/>
  <Override PartName="/ppt/tags/tag1035.xml" ContentType="application/vnd.openxmlformats-officedocument.presentationml.tags+xml"/>
  <Override PartName="/ppt/tags/tag1036.xml" ContentType="application/vnd.openxmlformats-officedocument.presentationml.tags+xml"/>
  <Override PartName="/ppt/tags/tag1037.xml" ContentType="application/vnd.openxmlformats-officedocument.presentationml.tags+xml"/>
  <Override PartName="/ppt/tags/tag1038.xml" ContentType="application/vnd.openxmlformats-officedocument.presentationml.tags+xml"/>
  <Override PartName="/ppt/tags/tag1039.xml" ContentType="application/vnd.openxmlformats-officedocument.presentationml.tags+xml"/>
  <Override PartName="/ppt/tags/tag104.xml" ContentType="application/vnd.openxmlformats-officedocument.presentationml.tags+xml"/>
  <Override PartName="/ppt/tags/tag1040.xml" ContentType="application/vnd.openxmlformats-officedocument.presentationml.tags+xml"/>
  <Override PartName="/ppt/tags/tag1041.xml" ContentType="application/vnd.openxmlformats-officedocument.presentationml.tags+xml"/>
  <Override PartName="/ppt/tags/tag1042.xml" ContentType="application/vnd.openxmlformats-officedocument.presentationml.tags+xml"/>
  <Override PartName="/ppt/tags/tag1043.xml" ContentType="application/vnd.openxmlformats-officedocument.presentationml.tags+xml"/>
  <Override PartName="/ppt/tags/tag1044.xml" ContentType="application/vnd.openxmlformats-officedocument.presentationml.tags+xml"/>
  <Override PartName="/ppt/tags/tag1045.xml" ContentType="application/vnd.openxmlformats-officedocument.presentationml.tags+xml"/>
  <Override PartName="/ppt/tags/tag1046.xml" ContentType="application/vnd.openxmlformats-officedocument.presentationml.tags+xml"/>
  <Override PartName="/ppt/tags/tag1047.xml" ContentType="application/vnd.openxmlformats-officedocument.presentationml.tags+xml"/>
  <Override PartName="/ppt/tags/tag1048.xml" ContentType="application/vnd.openxmlformats-officedocument.presentationml.tags+xml"/>
  <Override PartName="/ppt/tags/tag1049.xml" ContentType="application/vnd.openxmlformats-officedocument.presentationml.tags+xml"/>
  <Override PartName="/ppt/tags/tag105.xml" ContentType="application/vnd.openxmlformats-officedocument.presentationml.tags+xml"/>
  <Override PartName="/ppt/tags/tag1050.xml" ContentType="application/vnd.openxmlformats-officedocument.presentationml.tags+xml"/>
  <Override PartName="/ppt/tags/tag1051.xml" ContentType="application/vnd.openxmlformats-officedocument.presentationml.tags+xml"/>
  <Override PartName="/ppt/tags/tag1052.xml" ContentType="application/vnd.openxmlformats-officedocument.presentationml.tags+xml"/>
  <Override PartName="/ppt/tags/tag1053.xml" ContentType="application/vnd.openxmlformats-officedocument.presentationml.tags+xml"/>
  <Override PartName="/ppt/tags/tag1054.xml" ContentType="application/vnd.openxmlformats-officedocument.presentationml.tags+xml"/>
  <Override PartName="/ppt/tags/tag1055.xml" ContentType="application/vnd.openxmlformats-officedocument.presentationml.tags+xml"/>
  <Override PartName="/ppt/tags/tag1056.xml" ContentType="application/vnd.openxmlformats-officedocument.presentationml.tags+xml"/>
  <Override PartName="/ppt/tags/tag1057.xml" ContentType="application/vnd.openxmlformats-officedocument.presentationml.tags+xml"/>
  <Override PartName="/ppt/tags/tag1058.xml" ContentType="application/vnd.openxmlformats-officedocument.presentationml.tags+xml"/>
  <Override PartName="/ppt/tags/tag1059.xml" ContentType="application/vnd.openxmlformats-officedocument.presentationml.tags+xml"/>
  <Override PartName="/ppt/tags/tag106.xml" ContentType="application/vnd.openxmlformats-officedocument.presentationml.tags+xml"/>
  <Override PartName="/ppt/tags/tag1060.xml" ContentType="application/vnd.openxmlformats-officedocument.presentationml.tags+xml"/>
  <Override PartName="/ppt/tags/tag1061.xml" ContentType="application/vnd.openxmlformats-officedocument.presentationml.tags+xml"/>
  <Override PartName="/ppt/tags/tag1062.xml" ContentType="application/vnd.openxmlformats-officedocument.presentationml.tags+xml"/>
  <Override PartName="/ppt/tags/tag1063.xml" ContentType="application/vnd.openxmlformats-officedocument.presentationml.tags+xml"/>
  <Override PartName="/ppt/tags/tag1064.xml" ContentType="application/vnd.openxmlformats-officedocument.presentationml.tags+xml"/>
  <Override PartName="/ppt/tags/tag1065.xml" ContentType="application/vnd.openxmlformats-officedocument.presentationml.tags+xml"/>
  <Override PartName="/ppt/tags/tag1066.xml" ContentType="application/vnd.openxmlformats-officedocument.presentationml.tags+xml"/>
  <Override PartName="/ppt/tags/tag1067.xml" ContentType="application/vnd.openxmlformats-officedocument.presentationml.tags+xml"/>
  <Override PartName="/ppt/tags/tag1068.xml" ContentType="application/vnd.openxmlformats-officedocument.presentationml.tags+xml"/>
  <Override PartName="/ppt/tags/tag1069.xml" ContentType="application/vnd.openxmlformats-officedocument.presentationml.tags+xml"/>
  <Override PartName="/ppt/tags/tag107.xml" ContentType="application/vnd.openxmlformats-officedocument.presentationml.tags+xml"/>
  <Override PartName="/ppt/tags/tag1070.xml" ContentType="application/vnd.openxmlformats-officedocument.presentationml.tags+xml"/>
  <Override PartName="/ppt/tags/tag1071.xml" ContentType="application/vnd.openxmlformats-officedocument.presentationml.tags+xml"/>
  <Override PartName="/ppt/tags/tag1072.xml" ContentType="application/vnd.openxmlformats-officedocument.presentationml.tags+xml"/>
  <Override PartName="/ppt/tags/tag1073.xml" ContentType="application/vnd.openxmlformats-officedocument.presentationml.tags+xml"/>
  <Override PartName="/ppt/tags/tag1074.xml" ContentType="application/vnd.openxmlformats-officedocument.presentationml.tags+xml"/>
  <Override PartName="/ppt/tags/tag1075.xml" ContentType="application/vnd.openxmlformats-officedocument.presentationml.tags+xml"/>
  <Override PartName="/ppt/tags/tag1076.xml" ContentType="application/vnd.openxmlformats-officedocument.presentationml.tags+xml"/>
  <Override PartName="/ppt/tags/tag1077.xml" ContentType="application/vnd.openxmlformats-officedocument.presentationml.tags+xml"/>
  <Override PartName="/ppt/tags/tag1078.xml" ContentType="application/vnd.openxmlformats-officedocument.presentationml.tags+xml"/>
  <Override PartName="/ppt/tags/tag1079.xml" ContentType="application/vnd.openxmlformats-officedocument.presentationml.tags+xml"/>
  <Override PartName="/ppt/tags/tag108.xml" ContentType="application/vnd.openxmlformats-officedocument.presentationml.tags+xml"/>
  <Override PartName="/ppt/tags/tag1080.xml" ContentType="application/vnd.openxmlformats-officedocument.presentationml.tags+xml"/>
  <Override PartName="/ppt/tags/tag1081.xml" ContentType="application/vnd.openxmlformats-officedocument.presentationml.tags+xml"/>
  <Override PartName="/ppt/tags/tag1082.xml" ContentType="application/vnd.openxmlformats-officedocument.presentationml.tags+xml"/>
  <Override PartName="/ppt/tags/tag1083.xml" ContentType="application/vnd.openxmlformats-officedocument.presentationml.tags+xml"/>
  <Override PartName="/ppt/tags/tag1084.xml" ContentType="application/vnd.openxmlformats-officedocument.presentationml.tags+xml"/>
  <Override PartName="/ppt/tags/tag1085.xml" ContentType="application/vnd.openxmlformats-officedocument.presentationml.tags+xml"/>
  <Override PartName="/ppt/tags/tag1086.xml" ContentType="application/vnd.openxmlformats-officedocument.presentationml.tags+xml"/>
  <Override PartName="/ppt/tags/tag1087.xml" ContentType="application/vnd.openxmlformats-officedocument.presentationml.tags+xml"/>
  <Override PartName="/ppt/tags/tag1088.xml" ContentType="application/vnd.openxmlformats-officedocument.presentationml.tags+xml"/>
  <Override PartName="/ppt/tags/tag1089.xml" ContentType="application/vnd.openxmlformats-officedocument.presentationml.tags+xml"/>
  <Override PartName="/ppt/tags/tag109.xml" ContentType="application/vnd.openxmlformats-officedocument.presentationml.tags+xml"/>
  <Override PartName="/ppt/tags/tag1090.xml" ContentType="application/vnd.openxmlformats-officedocument.presentationml.tags+xml"/>
  <Override PartName="/ppt/tags/tag1091.xml" ContentType="application/vnd.openxmlformats-officedocument.presentationml.tags+xml"/>
  <Override PartName="/ppt/tags/tag1092.xml" ContentType="application/vnd.openxmlformats-officedocument.presentationml.tags+xml"/>
  <Override PartName="/ppt/tags/tag1093.xml" ContentType="application/vnd.openxmlformats-officedocument.presentationml.tags+xml"/>
  <Override PartName="/ppt/tags/tag1094.xml" ContentType="application/vnd.openxmlformats-officedocument.presentationml.tags+xml"/>
  <Override PartName="/ppt/tags/tag1095.xml" ContentType="application/vnd.openxmlformats-officedocument.presentationml.tags+xml"/>
  <Override PartName="/ppt/tags/tag1096.xml" ContentType="application/vnd.openxmlformats-officedocument.presentationml.tags+xml"/>
  <Override PartName="/ppt/tags/tag1097.xml" ContentType="application/vnd.openxmlformats-officedocument.presentationml.tags+xml"/>
  <Override PartName="/ppt/tags/tag1098.xml" ContentType="application/vnd.openxmlformats-officedocument.presentationml.tags+xml"/>
  <Override PartName="/ppt/tags/tag109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00.xml" ContentType="application/vnd.openxmlformats-officedocument.presentationml.tags+xml"/>
  <Override PartName="/ppt/tags/tag1101.xml" ContentType="application/vnd.openxmlformats-officedocument.presentationml.tags+xml"/>
  <Override PartName="/ppt/tags/tag1102.xml" ContentType="application/vnd.openxmlformats-officedocument.presentationml.tags+xml"/>
  <Override PartName="/ppt/tags/tag1103.xml" ContentType="application/vnd.openxmlformats-officedocument.presentationml.tags+xml"/>
  <Override PartName="/ppt/tags/tag1104.xml" ContentType="application/vnd.openxmlformats-officedocument.presentationml.tags+xml"/>
  <Override PartName="/ppt/tags/tag1105.xml" ContentType="application/vnd.openxmlformats-officedocument.presentationml.tags+xml"/>
  <Override PartName="/ppt/tags/tag1106.xml" ContentType="application/vnd.openxmlformats-officedocument.presentationml.tags+xml"/>
  <Override PartName="/ppt/tags/tag1107.xml" ContentType="application/vnd.openxmlformats-officedocument.presentationml.tags+xml"/>
  <Override PartName="/ppt/tags/tag1108.xml" ContentType="application/vnd.openxmlformats-officedocument.presentationml.tags+xml"/>
  <Override PartName="/ppt/tags/tag1109.xml" ContentType="application/vnd.openxmlformats-officedocument.presentationml.tags+xml"/>
  <Override PartName="/ppt/tags/tag111.xml" ContentType="application/vnd.openxmlformats-officedocument.presentationml.tags+xml"/>
  <Override PartName="/ppt/tags/tag1110.xml" ContentType="application/vnd.openxmlformats-officedocument.presentationml.tags+xml"/>
  <Override PartName="/ppt/tags/tag1111.xml" ContentType="application/vnd.openxmlformats-officedocument.presentationml.tags+xml"/>
  <Override PartName="/ppt/tags/tag1112.xml" ContentType="application/vnd.openxmlformats-officedocument.presentationml.tags+xml"/>
  <Override PartName="/ppt/tags/tag1113.xml" ContentType="application/vnd.openxmlformats-officedocument.presentationml.tags+xml"/>
  <Override PartName="/ppt/tags/tag1114.xml" ContentType="application/vnd.openxmlformats-officedocument.presentationml.tags+xml"/>
  <Override PartName="/ppt/tags/tag1115.xml" ContentType="application/vnd.openxmlformats-officedocument.presentationml.tags+xml"/>
  <Override PartName="/ppt/tags/tag1116.xml" ContentType="application/vnd.openxmlformats-officedocument.presentationml.tags+xml"/>
  <Override PartName="/ppt/tags/tag1117.xml" ContentType="application/vnd.openxmlformats-officedocument.presentationml.tags+xml"/>
  <Override PartName="/ppt/tags/tag1118.xml" ContentType="application/vnd.openxmlformats-officedocument.presentationml.tags+xml"/>
  <Override PartName="/ppt/tags/tag1119.xml" ContentType="application/vnd.openxmlformats-officedocument.presentationml.tags+xml"/>
  <Override PartName="/ppt/tags/tag112.xml" ContentType="application/vnd.openxmlformats-officedocument.presentationml.tags+xml"/>
  <Override PartName="/ppt/tags/tag1120.xml" ContentType="application/vnd.openxmlformats-officedocument.presentationml.tags+xml"/>
  <Override PartName="/ppt/tags/tag1121.xml" ContentType="application/vnd.openxmlformats-officedocument.presentationml.tags+xml"/>
  <Override PartName="/ppt/tags/tag1122.xml" ContentType="application/vnd.openxmlformats-officedocument.presentationml.tags+xml"/>
  <Override PartName="/ppt/tags/tag1123.xml" ContentType="application/vnd.openxmlformats-officedocument.presentationml.tags+xml"/>
  <Override PartName="/ppt/tags/tag1124.xml" ContentType="application/vnd.openxmlformats-officedocument.presentationml.tags+xml"/>
  <Override PartName="/ppt/tags/tag1125.xml" ContentType="application/vnd.openxmlformats-officedocument.presentationml.tags+xml"/>
  <Override PartName="/ppt/tags/tag1126.xml" ContentType="application/vnd.openxmlformats-officedocument.presentationml.tags+xml"/>
  <Override PartName="/ppt/tags/tag1127.xml" ContentType="application/vnd.openxmlformats-officedocument.presentationml.tags+xml"/>
  <Override PartName="/ppt/tags/tag1128.xml" ContentType="application/vnd.openxmlformats-officedocument.presentationml.tags+xml"/>
  <Override PartName="/ppt/tags/tag1129.xml" ContentType="application/vnd.openxmlformats-officedocument.presentationml.tags+xml"/>
  <Override PartName="/ppt/tags/tag113.xml" ContentType="application/vnd.openxmlformats-officedocument.presentationml.tags+xml"/>
  <Override PartName="/ppt/tags/tag1130.xml" ContentType="application/vnd.openxmlformats-officedocument.presentationml.tags+xml"/>
  <Override PartName="/ppt/tags/tag1131.xml" ContentType="application/vnd.openxmlformats-officedocument.presentationml.tags+xml"/>
  <Override PartName="/ppt/tags/tag1132.xml" ContentType="application/vnd.openxmlformats-officedocument.presentationml.tags+xml"/>
  <Override PartName="/ppt/tags/tag1133.xml" ContentType="application/vnd.openxmlformats-officedocument.presentationml.tags+xml"/>
  <Override PartName="/ppt/tags/tag1134.xml" ContentType="application/vnd.openxmlformats-officedocument.presentationml.tags+xml"/>
  <Override PartName="/ppt/tags/tag1135.xml" ContentType="application/vnd.openxmlformats-officedocument.presentationml.tags+xml"/>
  <Override PartName="/ppt/tags/tag1136.xml" ContentType="application/vnd.openxmlformats-officedocument.presentationml.tags+xml"/>
  <Override PartName="/ppt/tags/tag1137.xml" ContentType="application/vnd.openxmlformats-officedocument.presentationml.tags+xml"/>
  <Override PartName="/ppt/tags/tag1138.xml" ContentType="application/vnd.openxmlformats-officedocument.presentationml.tags+xml"/>
  <Override PartName="/ppt/tags/tag1139.xml" ContentType="application/vnd.openxmlformats-officedocument.presentationml.tags+xml"/>
  <Override PartName="/ppt/tags/tag114.xml" ContentType="application/vnd.openxmlformats-officedocument.presentationml.tags+xml"/>
  <Override PartName="/ppt/tags/tag1140.xml" ContentType="application/vnd.openxmlformats-officedocument.presentationml.tags+xml"/>
  <Override PartName="/ppt/tags/tag1141.xml" ContentType="application/vnd.openxmlformats-officedocument.presentationml.tags+xml"/>
  <Override PartName="/ppt/tags/tag1142.xml" ContentType="application/vnd.openxmlformats-officedocument.presentationml.tags+xml"/>
  <Override PartName="/ppt/tags/tag1143.xml" ContentType="application/vnd.openxmlformats-officedocument.presentationml.tags+xml"/>
  <Override PartName="/ppt/tags/tag1144.xml" ContentType="application/vnd.openxmlformats-officedocument.presentationml.tags+xml"/>
  <Override PartName="/ppt/tags/tag1145.xml" ContentType="application/vnd.openxmlformats-officedocument.presentationml.tags+xml"/>
  <Override PartName="/ppt/tags/tag1146.xml" ContentType="application/vnd.openxmlformats-officedocument.presentationml.tags+xml"/>
  <Override PartName="/ppt/tags/tag1147.xml" ContentType="application/vnd.openxmlformats-officedocument.presentationml.tags+xml"/>
  <Override PartName="/ppt/tags/tag1148.xml" ContentType="application/vnd.openxmlformats-officedocument.presentationml.tags+xml"/>
  <Override PartName="/ppt/tags/tag1149.xml" ContentType="application/vnd.openxmlformats-officedocument.presentationml.tags+xml"/>
  <Override PartName="/ppt/tags/tag115.xml" ContentType="application/vnd.openxmlformats-officedocument.presentationml.tags+xml"/>
  <Override PartName="/ppt/tags/tag1150.xml" ContentType="application/vnd.openxmlformats-officedocument.presentationml.tags+xml"/>
  <Override PartName="/ppt/tags/tag1151.xml" ContentType="application/vnd.openxmlformats-officedocument.presentationml.tags+xml"/>
  <Override PartName="/ppt/tags/tag1152.xml" ContentType="application/vnd.openxmlformats-officedocument.presentationml.tags+xml"/>
  <Override PartName="/ppt/tags/tag1153.xml" ContentType="application/vnd.openxmlformats-officedocument.presentationml.tags+xml"/>
  <Override PartName="/ppt/tags/tag1154.xml" ContentType="application/vnd.openxmlformats-officedocument.presentationml.tags+xml"/>
  <Override PartName="/ppt/tags/tag1155.xml" ContentType="application/vnd.openxmlformats-officedocument.presentationml.tags+xml"/>
  <Override PartName="/ppt/tags/tag1156.xml" ContentType="application/vnd.openxmlformats-officedocument.presentationml.tags+xml"/>
  <Override PartName="/ppt/tags/tag1157.xml" ContentType="application/vnd.openxmlformats-officedocument.presentationml.tags+xml"/>
  <Override PartName="/ppt/tags/tag1158.xml" ContentType="application/vnd.openxmlformats-officedocument.presentationml.tags+xml"/>
  <Override PartName="/ppt/tags/tag1159.xml" ContentType="application/vnd.openxmlformats-officedocument.presentationml.tags+xml"/>
  <Override PartName="/ppt/tags/tag116.xml" ContentType="application/vnd.openxmlformats-officedocument.presentationml.tags+xml"/>
  <Override PartName="/ppt/tags/tag1160.xml" ContentType="application/vnd.openxmlformats-officedocument.presentationml.tags+xml"/>
  <Override PartName="/ppt/tags/tag1161.xml" ContentType="application/vnd.openxmlformats-officedocument.presentationml.tags+xml"/>
  <Override PartName="/ppt/tags/tag1162.xml" ContentType="application/vnd.openxmlformats-officedocument.presentationml.tags+xml"/>
  <Override PartName="/ppt/tags/tag1163.xml" ContentType="application/vnd.openxmlformats-officedocument.presentationml.tags+xml"/>
  <Override PartName="/ppt/tags/tag1164.xml" ContentType="application/vnd.openxmlformats-officedocument.presentationml.tags+xml"/>
  <Override PartName="/ppt/tags/tag1165.xml" ContentType="application/vnd.openxmlformats-officedocument.presentationml.tags+xml"/>
  <Override PartName="/ppt/tags/tag1166.xml" ContentType="application/vnd.openxmlformats-officedocument.presentationml.tags+xml"/>
  <Override PartName="/ppt/tags/tag1167.xml" ContentType="application/vnd.openxmlformats-officedocument.presentationml.tags+xml"/>
  <Override PartName="/ppt/tags/tag1168.xml" ContentType="application/vnd.openxmlformats-officedocument.presentationml.tags+xml"/>
  <Override PartName="/ppt/tags/tag1169.xml" ContentType="application/vnd.openxmlformats-officedocument.presentationml.tags+xml"/>
  <Override PartName="/ppt/tags/tag117.xml" ContentType="application/vnd.openxmlformats-officedocument.presentationml.tags+xml"/>
  <Override PartName="/ppt/tags/tag1170.xml" ContentType="application/vnd.openxmlformats-officedocument.presentationml.tags+xml"/>
  <Override PartName="/ppt/tags/tag1171.xml" ContentType="application/vnd.openxmlformats-officedocument.presentationml.tags+xml"/>
  <Override PartName="/ppt/tags/tag1172.xml" ContentType="application/vnd.openxmlformats-officedocument.presentationml.tags+xml"/>
  <Override PartName="/ppt/tags/tag1173.xml" ContentType="application/vnd.openxmlformats-officedocument.presentationml.tags+xml"/>
  <Override PartName="/ppt/tags/tag1174.xml" ContentType="application/vnd.openxmlformats-officedocument.presentationml.tags+xml"/>
  <Override PartName="/ppt/tags/tag1175.xml" ContentType="application/vnd.openxmlformats-officedocument.presentationml.tags+xml"/>
  <Override PartName="/ppt/tags/tag1176.xml" ContentType="application/vnd.openxmlformats-officedocument.presentationml.tags+xml"/>
  <Override PartName="/ppt/tags/tag1177.xml" ContentType="application/vnd.openxmlformats-officedocument.presentationml.tags+xml"/>
  <Override PartName="/ppt/tags/tag1178.xml" ContentType="application/vnd.openxmlformats-officedocument.presentationml.tags+xml"/>
  <Override PartName="/ppt/tags/tag1179.xml" ContentType="application/vnd.openxmlformats-officedocument.presentationml.tags+xml"/>
  <Override PartName="/ppt/tags/tag118.xml" ContentType="application/vnd.openxmlformats-officedocument.presentationml.tags+xml"/>
  <Override PartName="/ppt/tags/tag1180.xml" ContentType="application/vnd.openxmlformats-officedocument.presentationml.tags+xml"/>
  <Override PartName="/ppt/tags/tag1181.xml" ContentType="application/vnd.openxmlformats-officedocument.presentationml.tags+xml"/>
  <Override PartName="/ppt/tags/tag1182.xml" ContentType="application/vnd.openxmlformats-officedocument.presentationml.tags+xml"/>
  <Override PartName="/ppt/tags/tag1183.xml" ContentType="application/vnd.openxmlformats-officedocument.presentationml.tags+xml"/>
  <Override PartName="/ppt/tags/tag1184.xml" ContentType="application/vnd.openxmlformats-officedocument.presentationml.tags+xml"/>
  <Override PartName="/ppt/tags/tag1185.xml" ContentType="application/vnd.openxmlformats-officedocument.presentationml.tags+xml"/>
  <Override PartName="/ppt/tags/tag1186.xml" ContentType="application/vnd.openxmlformats-officedocument.presentationml.tags+xml"/>
  <Override PartName="/ppt/tags/tag1187.xml" ContentType="application/vnd.openxmlformats-officedocument.presentationml.tags+xml"/>
  <Override PartName="/ppt/tags/tag1188.xml" ContentType="application/vnd.openxmlformats-officedocument.presentationml.tags+xml"/>
  <Override PartName="/ppt/tags/tag1189.xml" ContentType="application/vnd.openxmlformats-officedocument.presentationml.tags+xml"/>
  <Override PartName="/ppt/tags/tag119.xml" ContentType="application/vnd.openxmlformats-officedocument.presentationml.tags+xml"/>
  <Override PartName="/ppt/tags/tag1190.xml" ContentType="application/vnd.openxmlformats-officedocument.presentationml.tags+xml"/>
  <Override PartName="/ppt/tags/tag1191.xml" ContentType="application/vnd.openxmlformats-officedocument.presentationml.tags+xml"/>
  <Override PartName="/ppt/tags/tag1192.xml" ContentType="application/vnd.openxmlformats-officedocument.presentationml.tags+xml"/>
  <Override PartName="/ppt/tags/tag1193.xml" ContentType="application/vnd.openxmlformats-officedocument.presentationml.tags+xml"/>
  <Override PartName="/ppt/tags/tag1194.xml" ContentType="application/vnd.openxmlformats-officedocument.presentationml.tags+xml"/>
  <Override PartName="/ppt/tags/tag1195.xml" ContentType="application/vnd.openxmlformats-officedocument.presentationml.tags+xml"/>
  <Override PartName="/ppt/tags/tag1196.xml" ContentType="application/vnd.openxmlformats-officedocument.presentationml.tags+xml"/>
  <Override PartName="/ppt/tags/tag1197.xml" ContentType="application/vnd.openxmlformats-officedocument.presentationml.tags+xml"/>
  <Override PartName="/ppt/tags/tag1198.xml" ContentType="application/vnd.openxmlformats-officedocument.presentationml.tags+xml"/>
  <Override PartName="/ppt/tags/tag119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00.xml" ContentType="application/vnd.openxmlformats-officedocument.presentationml.tags+xml"/>
  <Override PartName="/ppt/tags/tag1201.xml" ContentType="application/vnd.openxmlformats-officedocument.presentationml.tags+xml"/>
  <Override PartName="/ppt/tags/tag1202.xml" ContentType="application/vnd.openxmlformats-officedocument.presentationml.tags+xml"/>
  <Override PartName="/ppt/tags/tag1203.xml" ContentType="application/vnd.openxmlformats-officedocument.presentationml.tags+xml"/>
  <Override PartName="/ppt/tags/tag1204.xml" ContentType="application/vnd.openxmlformats-officedocument.presentationml.tags+xml"/>
  <Override PartName="/ppt/tags/tag1205.xml" ContentType="application/vnd.openxmlformats-officedocument.presentationml.tags+xml"/>
  <Override PartName="/ppt/tags/tag1206.xml" ContentType="application/vnd.openxmlformats-officedocument.presentationml.tags+xml"/>
  <Override PartName="/ppt/tags/tag1207.xml" ContentType="application/vnd.openxmlformats-officedocument.presentationml.tags+xml"/>
  <Override PartName="/ppt/tags/tag1208.xml" ContentType="application/vnd.openxmlformats-officedocument.presentationml.tags+xml"/>
  <Override PartName="/ppt/tags/tag1209.xml" ContentType="application/vnd.openxmlformats-officedocument.presentationml.tags+xml"/>
  <Override PartName="/ppt/tags/tag121.xml" ContentType="application/vnd.openxmlformats-officedocument.presentationml.tags+xml"/>
  <Override PartName="/ppt/tags/tag1210.xml" ContentType="application/vnd.openxmlformats-officedocument.presentationml.tags+xml"/>
  <Override PartName="/ppt/tags/tag1211.xml" ContentType="application/vnd.openxmlformats-officedocument.presentationml.tags+xml"/>
  <Override PartName="/ppt/tags/tag1212.xml" ContentType="application/vnd.openxmlformats-officedocument.presentationml.tags+xml"/>
  <Override PartName="/ppt/tags/tag1213.xml" ContentType="application/vnd.openxmlformats-officedocument.presentationml.tags+xml"/>
  <Override PartName="/ppt/tags/tag1214.xml" ContentType="application/vnd.openxmlformats-officedocument.presentationml.tags+xml"/>
  <Override PartName="/ppt/tags/tag1215.xml" ContentType="application/vnd.openxmlformats-officedocument.presentationml.tags+xml"/>
  <Override PartName="/ppt/tags/tag1216.xml" ContentType="application/vnd.openxmlformats-officedocument.presentationml.tags+xml"/>
  <Override PartName="/ppt/tags/tag1217.xml" ContentType="application/vnd.openxmlformats-officedocument.presentationml.tags+xml"/>
  <Override PartName="/ppt/tags/tag1218.xml" ContentType="application/vnd.openxmlformats-officedocument.presentationml.tags+xml"/>
  <Override PartName="/ppt/tags/tag1219.xml" ContentType="application/vnd.openxmlformats-officedocument.presentationml.tags+xml"/>
  <Override PartName="/ppt/tags/tag122.xml" ContentType="application/vnd.openxmlformats-officedocument.presentationml.tags+xml"/>
  <Override PartName="/ppt/tags/tag1220.xml" ContentType="application/vnd.openxmlformats-officedocument.presentationml.tags+xml"/>
  <Override PartName="/ppt/tags/tag1221.xml" ContentType="application/vnd.openxmlformats-officedocument.presentationml.tags+xml"/>
  <Override PartName="/ppt/tags/tag1222.xml" ContentType="application/vnd.openxmlformats-officedocument.presentationml.tags+xml"/>
  <Override PartName="/ppt/tags/tag1223.xml" ContentType="application/vnd.openxmlformats-officedocument.presentationml.tags+xml"/>
  <Override PartName="/ppt/tags/tag1224.xml" ContentType="application/vnd.openxmlformats-officedocument.presentationml.tags+xml"/>
  <Override PartName="/ppt/tags/tag1225.xml" ContentType="application/vnd.openxmlformats-officedocument.presentationml.tags+xml"/>
  <Override PartName="/ppt/tags/tag1226.xml" ContentType="application/vnd.openxmlformats-officedocument.presentationml.tags+xml"/>
  <Override PartName="/ppt/tags/tag1227.xml" ContentType="application/vnd.openxmlformats-officedocument.presentationml.tags+xml"/>
  <Override PartName="/ppt/tags/tag1228.xml" ContentType="application/vnd.openxmlformats-officedocument.presentationml.tags+xml"/>
  <Override PartName="/ppt/tags/tag1229.xml" ContentType="application/vnd.openxmlformats-officedocument.presentationml.tags+xml"/>
  <Override PartName="/ppt/tags/tag123.xml" ContentType="application/vnd.openxmlformats-officedocument.presentationml.tags+xml"/>
  <Override PartName="/ppt/tags/tag1230.xml" ContentType="application/vnd.openxmlformats-officedocument.presentationml.tags+xml"/>
  <Override PartName="/ppt/tags/tag1231.xml" ContentType="application/vnd.openxmlformats-officedocument.presentationml.tags+xml"/>
  <Override PartName="/ppt/tags/tag1232.xml" ContentType="application/vnd.openxmlformats-officedocument.presentationml.tags+xml"/>
  <Override PartName="/ppt/tags/tag1233.xml" ContentType="application/vnd.openxmlformats-officedocument.presentationml.tags+xml"/>
  <Override PartName="/ppt/tags/tag1234.xml" ContentType="application/vnd.openxmlformats-officedocument.presentationml.tags+xml"/>
  <Override PartName="/ppt/tags/tag1235.xml" ContentType="application/vnd.openxmlformats-officedocument.presentationml.tags+xml"/>
  <Override PartName="/ppt/tags/tag1236.xml" ContentType="application/vnd.openxmlformats-officedocument.presentationml.tags+xml"/>
  <Override PartName="/ppt/tags/tag1237.xml" ContentType="application/vnd.openxmlformats-officedocument.presentationml.tags+xml"/>
  <Override PartName="/ppt/tags/tag1238.xml" ContentType="application/vnd.openxmlformats-officedocument.presentationml.tags+xml"/>
  <Override PartName="/ppt/tags/tag1239.xml" ContentType="application/vnd.openxmlformats-officedocument.presentationml.tags+xml"/>
  <Override PartName="/ppt/tags/tag124.xml" ContentType="application/vnd.openxmlformats-officedocument.presentationml.tags+xml"/>
  <Override PartName="/ppt/tags/tag1240.xml" ContentType="application/vnd.openxmlformats-officedocument.presentationml.tags+xml"/>
  <Override PartName="/ppt/tags/tag1241.xml" ContentType="application/vnd.openxmlformats-officedocument.presentationml.tags+xml"/>
  <Override PartName="/ppt/tags/tag1242.xml" ContentType="application/vnd.openxmlformats-officedocument.presentationml.tags+xml"/>
  <Override PartName="/ppt/tags/tag1243.xml" ContentType="application/vnd.openxmlformats-officedocument.presentationml.tags+xml"/>
  <Override PartName="/ppt/tags/tag1244.xml" ContentType="application/vnd.openxmlformats-officedocument.presentationml.tags+xml"/>
  <Override PartName="/ppt/tags/tag1245.xml" ContentType="application/vnd.openxmlformats-officedocument.presentationml.tags+xml"/>
  <Override PartName="/ppt/tags/tag1246.xml" ContentType="application/vnd.openxmlformats-officedocument.presentationml.tags+xml"/>
  <Override PartName="/ppt/tags/tag1247.xml" ContentType="application/vnd.openxmlformats-officedocument.presentationml.tags+xml"/>
  <Override PartName="/ppt/tags/tag1248.xml" ContentType="application/vnd.openxmlformats-officedocument.presentationml.tags+xml"/>
  <Override PartName="/ppt/tags/tag1249.xml" ContentType="application/vnd.openxmlformats-officedocument.presentationml.tags+xml"/>
  <Override PartName="/ppt/tags/tag125.xml" ContentType="application/vnd.openxmlformats-officedocument.presentationml.tags+xml"/>
  <Override PartName="/ppt/tags/tag1250.xml" ContentType="application/vnd.openxmlformats-officedocument.presentationml.tags+xml"/>
  <Override PartName="/ppt/tags/tag1251.xml" ContentType="application/vnd.openxmlformats-officedocument.presentationml.tags+xml"/>
  <Override PartName="/ppt/tags/tag1252.xml" ContentType="application/vnd.openxmlformats-officedocument.presentationml.tags+xml"/>
  <Override PartName="/ppt/tags/tag1253.xml" ContentType="application/vnd.openxmlformats-officedocument.presentationml.tags+xml"/>
  <Override PartName="/ppt/tags/tag1254.xml" ContentType="application/vnd.openxmlformats-officedocument.presentationml.tags+xml"/>
  <Override PartName="/ppt/tags/tag1255.xml" ContentType="application/vnd.openxmlformats-officedocument.presentationml.tags+xml"/>
  <Override PartName="/ppt/tags/tag1256.xml" ContentType="application/vnd.openxmlformats-officedocument.presentationml.tags+xml"/>
  <Override PartName="/ppt/tags/tag1257.xml" ContentType="application/vnd.openxmlformats-officedocument.presentationml.tags+xml"/>
  <Override PartName="/ppt/tags/tag1258.xml" ContentType="application/vnd.openxmlformats-officedocument.presentationml.tags+xml"/>
  <Override PartName="/ppt/tags/tag1259.xml" ContentType="application/vnd.openxmlformats-officedocument.presentationml.tags+xml"/>
  <Override PartName="/ppt/tags/tag126.xml" ContentType="application/vnd.openxmlformats-officedocument.presentationml.tags+xml"/>
  <Override PartName="/ppt/tags/tag1260.xml" ContentType="application/vnd.openxmlformats-officedocument.presentationml.tags+xml"/>
  <Override PartName="/ppt/tags/tag1261.xml" ContentType="application/vnd.openxmlformats-officedocument.presentationml.tags+xml"/>
  <Override PartName="/ppt/tags/tag1262.xml" ContentType="application/vnd.openxmlformats-officedocument.presentationml.tags+xml"/>
  <Override PartName="/ppt/tags/tag1263.xml" ContentType="application/vnd.openxmlformats-officedocument.presentationml.tags+xml"/>
  <Override PartName="/ppt/tags/tag1264.xml" ContentType="application/vnd.openxmlformats-officedocument.presentationml.tags+xml"/>
  <Override PartName="/ppt/tags/tag1265.xml" ContentType="application/vnd.openxmlformats-officedocument.presentationml.tags+xml"/>
  <Override PartName="/ppt/tags/tag1266.xml" ContentType="application/vnd.openxmlformats-officedocument.presentationml.tags+xml"/>
  <Override PartName="/ppt/tags/tag1267.xml" ContentType="application/vnd.openxmlformats-officedocument.presentationml.tags+xml"/>
  <Override PartName="/ppt/tags/tag1268.xml" ContentType="application/vnd.openxmlformats-officedocument.presentationml.tags+xml"/>
  <Override PartName="/ppt/tags/tag1269.xml" ContentType="application/vnd.openxmlformats-officedocument.presentationml.tags+xml"/>
  <Override PartName="/ppt/tags/tag127.xml" ContentType="application/vnd.openxmlformats-officedocument.presentationml.tags+xml"/>
  <Override PartName="/ppt/tags/tag1270.xml" ContentType="application/vnd.openxmlformats-officedocument.presentationml.tags+xml"/>
  <Override PartName="/ppt/tags/tag1271.xml" ContentType="application/vnd.openxmlformats-officedocument.presentationml.tags+xml"/>
  <Override PartName="/ppt/tags/tag1272.xml" ContentType="application/vnd.openxmlformats-officedocument.presentationml.tags+xml"/>
  <Override PartName="/ppt/tags/tag1273.xml" ContentType="application/vnd.openxmlformats-officedocument.presentationml.tags+xml"/>
  <Override PartName="/ppt/tags/tag1274.xml" ContentType="application/vnd.openxmlformats-officedocument.presentationml.tags+xml"/>
  <Override PartName="/ppt/tags/tag1275.xml" ContentType="application/vnd.openxmlformats-officedocument.presentationml.tags+xml"/>
  <Override PartName="/ppt/tags/tag1276.xml" ContentType="application/vnd.openxmlformats-officedocument.presentationml.tags+xml"/>
  <Override PartName="/ppt/tags/tag1277.xml" ContentType="application/vnd.openxmlformats-officedocument.presentationml.tags+xml"/>
  <Override PartName="/ppt/tags/tag1278.xml" ContentType="application/vnd.openxmlformats-officedocument.presentationml.tags+xml"/>
  <Override PartName="/ppt/tags/tag1279.xml" ContentType="application/vnd.openxmlformats-officedocument.presentationml.tags+xml"/>
  <Override PartName="/ppt/tags/tag128.xml" ContentType="application/vnd.openxmlformats-officedocument.presentationml.tags+xml"/>
  <Override PartName="/ppt/tags/tag1280.xml" ContentType="application/vnd.openxmlformats-officedocument.presentationml.tags+xml"/>
  <Override PartName="/ppt/tags/tag1281.xml" ContentType="application/vnd.openxmlformats-officedocument.presentationml.tags+xml"/>
  <Override PartName="/ppt/tags/tag1282.xml" ContentType="application/vnd.openxmlformats-officedocument.presentationml.tags+xml"/>
  <Override PartName="/ppt/tags/tag1283.xml" ContentType="application/vnd.openxmlformats-officedocument.presentationml.tags+xml"/>
  <Override PartName="/ppt/tags/tag1284.xml" ContentType="application/vnd.openxmlformats-officedocument.presentationml.tags+xml"/>
  <Override PartName="/ppt/tags/tag1285.xml" ContentType="application/vnd.openxmlformats-officedocument.presentationml.tags+xml"/>
  <Override PartName="/ppt/tags/tag1286.xml" ContentType="application/vnd.openxmlformats-officedocument.presentationml.tags+xml"/>
  <Override PartName="/ppt/tags/tag1287.xml" ContentType="application/vnd.openxmlformats-officedocument.presentationml.tags+xml"/>
  <Override PartName="/ppt/tags/tag1288.xml" ContentType="application/vnd.openxmlformats-officedocument.presentationml.tags+xml"/>
  <Override PartName="/ppt/tags/tag1289.xml" ContentType="application/vnd.openxmlformats-officedocument.presentationml.tags+xml"/>
  <Override PartName="/ppt/tags/tag129.xml" ContentType="application/vnd.openxmlformats-officedocument.presentationml.tags+xml"/>
  <Override PartName="/ppt/tags/tag1290.xml" ContentType="application/vnd.openxmlformats-officedocument.presentationml.tags+xml"/>
  <Override PartName="/ppt/tags/tag1291.xml" ContentType="application/vnd.openxmlformats-officedocument.presentationml.tags+xml"/>
  <Override PartName="/ppt/tags/tag1292.xml" ContentType="application/vnd.openxmlformats-officedocument.presentationml.tags+xml"/>
  <Override PartName="/ppt/tags/tag1293.xml" ContentType="application/vnd.openxmlformats-officedocument.presentationml.tags+xml"/>
  <Override PartName="/ppt/tags/tag1294.xml" ContentType="application/vnd.openxmlformats-officedocument.presentationml.tags+xml"/>
  <Override PartName="/ppt/tags/tag1295.xml" ContentType="application/vnd.openxmlformats-officedocument.presentationml.tags+xml"/>
  <Override PartName="/ppt/tags/tag1296.xml" ContentType="application/vnd.openxmlformats-officedocument.presentationml.tags+xml"/>
  <Override PartName="/ppt/tags/tag1297.xml" ContentType="application/vnd.openxmlformats-officedocument.presentationml.tags+xml"/>
  <Override PartName="/ppt/tags/tag1298.xml" ContentType="application/vnd.openxmlformats-officedocument.presentationml.tags+xml"/>
  <Override PartName="/ppt/tags/tag129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00.xml" ContentType="application/vnd.openxmlformats-officedocument.presentationml.tags+xml"/>
  <Override PartName="/ppt/tags/tag1301.xml" ContentType="application/vnd.openxmlformats-officedocument.presentationml.tags+xml"/>
  <Override PartName="/ppt/tags/tag1302.xml" ContentType="application/vnd.openxmlformats-officedocument.presentationml.tags+xml"/>
  <Override PartName="/ppt/tags/tag1303.xml" ContentType="application/vnd.openxmlformats-officedocument.presentationml.tags+xml"/>
  <Override PartName="/ppt/tags/tag1304.xml" ContentType="application/vnd.openxmlformats-officedocument.presentationml.tags+xml"/>
  <Override PartName="/ppt/tags/tag1305.xml" ContentType="application/vnd.openxmlformats-officedocument.presentationml.tags+xml"/>
  <Override PartName="/ppt/tags/tag1306.xml" ContentType="application/vnd.openxmlformats-officedocument.presentationml.tags+xml"/>
  <Override PartName="/ppt/tags/tag1307.xml" ContentType="application/vnd.openxmlformats-officedocument.presentationml.tags+xml"/>
  <Override PartName="/ppt/tags/tag1308.xml" ContentType="application/vnd.openxmlformats-officedocument.presentationml.tags+xml"/>
  <Override PartName="/ppt/tags/tag1309.xml" ContentType="application/vnd.openxmlformats-officedocument.presentationml.tags+xml"/>
  <Override PartName="/ppt/tags/tag131.xml" ContentType="application/vnd.openxmlformats-officedocument.presentationml.tags+xml"/>
  <Override PartName="/ppt/tags/tag1310.xml" ContentType="application/vnd.openxmlformats-officedocument.presentationml.tags+xml"/>
  <Override PartName="/ppt/tags/tag1311.xml" ContentType="application/vnd.openxmlformats-officedocument.presentationml.tags+xml"/>
  <Override PartName="/ppt/tags/tag1312.xml" ContentType="application/vnd.openxmlformats-officedocument.presentationml.tags+xml"/>
  <Override PartName="/ppt/tags/tag1313.xml" ContentType="application/vnd.openxmlformats-officedocument.presentationml.tags+xml"/>
  <Override PartName="/ppt/tags/tag1314.xml" ContentType="application/vnd.openxmlformats-officedocument.presentationml.tags+xml"/>
  <Override PartName="/ppt/tags/tag1315.xml" ContentType="application/vnd.openxmlformats-officedocument.presentationml.tags+xml"/>
  <Override PartName="/ppt/tags/tag1316.xml" ContentType="application/vnd.openxmlformats-officedocument.presentationml.tags+xml"/>
  <Override PartName="/ppt/tags/tag1317.xml" ContentType="application/vnd.openxmlformats-officedocument.presentationml.tags+xml"/>
  <Override PartName="/ppt/tags/tag1318.xml" ContentType="application/vnd.openxmlformats-officedocument.presentationml.tags+xml"/>
  <Override PartName="/ppt/tags/tag1319.xml" ContentType="application/vnd.openxmlformats-officedocument.presentationml.tags+xml"/>
  <Override PartName="/ppt/tags/tag132.xml" ContentType="application/vnd.openxmlformats-officedocument.presentationml.tags+xml"/>
  <Override PartName="/ppt/tags/tag1320.xml" ContentType="application/vnd.openxmlformats-officedocument.presentationml.tags+xml"/>
  <Override PartName="/ppt/tags/tag1321.xml" ContentType="application/vnd.openxmlformats-officedocument.presentationml.tags+xml"/>
  <Override PartName="/ppt/tags/tag1322.xml" ContentType="application/vnd.openxmlformats-officedocument.presentationml.tags+xml"/>
  <Override PartName="/ppt/tags/tag1323.xml" ContentType="application/vnd.openxmlformats-officedocument.presentationml.tags+xml"/>
  <Override PartName="/ppt/tags/tag1324.xml" ContentType="application/vnd.openxmlformats-officedocument.presentationml.tags+xml"/>
  <Override PartName="/ppt/tags/tag1325.xml" ContentType="application/vnd.openxmlformats-officedocument.presentationml.tags+xml"/>
  <Override PartName="/ppt/tags/tag1326.xml" ContentType="application/vnd.openxmlformats-officedocument.presentationml.tags+xml"/>
  <Override PartName="/ppt/tags/tag1327.xml" ContentType="application/vnd.openxmlformats-officedocument.presentationml.tags+xml"/>
  <Override PartName="/ppt/tags/tag1328.xml" ContentType="application/vnd.openxmlformats-officedocument.presentationml.tags+xml"/>
  <Override PartName="/ppt/tags/tag1329.xml" ContentType="application/vnd.openxmlformats-officedocument.presentationml.tags+xml"/>
  <Override PartName="/ppt/tags/tag133.xml" ContentType="application/vnd.openxmlformats-officedocument.presentationml.tags+xml"/>
  <Override PartName="/ppt/tags/tag1330.xml" ContentType="application/vnd.openxmlformats-officedocument.presentationml.tags+xml"/>
  <Override PartName="/ppt/tags/tag1331.xml" ContentType="application/vnd.openxmlformats-officedocument.presentationml.tags+xml"/>
  <Override PartName="/ppt/tags/tag1332.xml" ContentType="application/vnd.openxmlformats-officedocument.presentationml.tags+xml"/>
  <Override PartName="/ppt/tags/tag1333.xml" ContentType="application/vnd.openxmlformats-officedocument.presentationml.tags+xml"/>
  <Override PartName="/ppt/tags/tag1334.xml" ContentType="application/vnd.openxmlformats-officedocument.presentationml.tags+xml"/>
  <Override PartName="/ppt/tags/tag1335.xml" ContentType="application/vnd.openxmlformats-officedocument.presentationml.tags+xml"/>
  <Override PartName="/ppt/tags/tag1336.xml" ContentType="application/vnd.openxmlformats-officedocument.presentationml.tags+xml"/>
  <Override PartName="/ppt/tags/tag1337.xml" ContentType="application/vnd.openxmlformats-officedocument.presentationml.tags+xml"/>
  <Override PartName="/ppt/tags/tag1338.xml" ContentType="application/vnd.openxmlformats-officedocument.presentationml.tags+xml"/>
  <Override PartName="/ppt/tags/tag1339.xml" ContentType="application/vnd.openxmlformats-officedocument.presentationml.tags+xml"/>
  <Override PartName="/ppt/tags/tag134.xml" ContentType="application/vnd.openxmlformats-officedocument.presentationml.tags+xml"/>
  <Override PartName="/ppt/tags/tag1340.xml" ContentType="application/vnd.openxmlformats-officedocument.presentationml.tags+xml"/>
  <Override PartName="/ppt/tags/tag1341.xml" ContentType="application/vnd.openxmlformats-officedocument.presentationml.tags+xml"/>
  <Override PartName="/ppt/tags/tag1342.xml" ContentType="application/vnd.openxmlformats-officedocument.presentationml.tags+xml"/>
  <Override PartName="/ppt/tags/tag1343.xml" ContentType="application/vnd.openxmlformats-officedocument.presentationml.tags+xml"/>
  <Override PartName="/ppt/tags/tag1344.xml" ContentType="application/vnd.openxmlformats-officedocument.presentationml.tags+xml"/>
  <Override PartName="/ppt/tags/tag1345.xml" ContentType="application/vnd.openxmlformats-officedocument.presentationml.tags+xml"/>
  <Override PartName="/ppt/tags/tag1346.xml" ContentType="application/vnd.openxmlformats-officedocument.presentationml.tags+xml"/>
  <Override PartName="/ppt/tags/tag1347.xml" ContentType="application/vnd.openxmlformats-officedocument.presentationml.tags+xml"/>
  <Override PartName="/ppt/tags/tag1348.xml" ContentType="application/vnd.openxmlformats-officedocument.presentationml.tags+xml"/>
  <Override PartName="/ppt/tags/tag1349.xml" ContentType="application/vnd.openxmlformats-officedocument.presentationml.tags+xml"/>
  <Override PartName="/ppt/tags/tag135.xml" ContentType="application/vnd.openxmlformats-officedocument.presentationml.tags+xml"/>
  <Override PartName="/ppt/tags/tag1350.xml" ContentType="application/vnd.openxmlformats-officedocument.presentationml.tags+xml"/>
  <Override PartName="/ppt/tags/tag1351.xml" ContentType="application/vnd.openxmlformats-officedocument.presentationml.tags+xml"/>
  <Override PartName="/ppt/tags/tag1352.xml" ContentType="application/vnd.openxmlformats-officedocument.presentationml.tags+xml"/>
  <Override PartName="/ppt/tags/tag1353.xml" ContentType="application/vnd.openxmlformats-officedocument.presentationml.tags+xml"/>
  <Override PartName="/ppt/tags/tag1354.xml" ContentType="application/vnd.openxmlformats-officedocument.presentationml.tags+xml"/>
  <Override PartName="/ppt/tags/tag1355.xml" ContentType="application/vnd.openxmlformats-officedocument.presentationml.tags+xml"/>
  <Override PartName="/ppt/tags/tag1356.xml" ContentType="application/vnd.openxmlformats-officedocument.presentationml.tags+xml"/>
  <Override PartName="/ppt/tags/tag1357.xml" ContentType="application/vnd.openxmlformats-officedocument.presentationml.tags+xml"/>
  <Override PartName="/ppt/tags/tag1358.xml" ContentType="application/vnd.openxmlformats-officedocument.presentationml.tags+xml"/>
  <Override PartName="/ppt/tags/tag1359.xml" ContentType="application/vnd.openxmlformats-officedocument.presentationml.tags+xml"/>
  <Override PartName="/ppt/tags/tag136.xml" ContentType="application/vnd.openxmlformats-officedocument.presentationml.tags+xml"/>
  <Override PartName="/ppt/tags/tag1360.xml" ContentType="application/vnd.openxmlformats-officedocument.presentationml.tags+xml"/>
  <Override PartName="/ppt/tags/tag1361.xml" ContentType="application/vnd.openxmlformats-officedocument.presentationml.tags+xml"/>
  <Override PartName="/ppt/tags/tag1362.xml" ContentType="application/vnd.openxmlformats-officedocument.presentationml.tags+xml"/>
  <Override PartName="/ppt/tags/tag1363.xml" ContentType="application/vnd.openxmlformats-officedocument.presentationml.tags+xml"/>
  <Override PartName="/ppt/tags/tag1364.xml" ContentType="application/vnd.openxmlformats-officedocument.presentationml.tags+xml"/>
  <Override PartName="/ppt/tags/tag1365.xml" ContentType="application/vnd.openxmlformats-officedocument.presentationml.tags+xml"/>
  <Override PartName="/ppt/tags/tag1366.xml" ContentType="application/vnd.openxmlformats-officedocument.presentationml.tags+xml"/>
  <Override PartName="/ppt/tags/tag1367.xml" ContentType="application/vnd.openxmlformats-officedocument.presentationml.tags+xml"/>
  <Override PartName="/ppt/tags/tag1368.xml" ContentType="application/vnd.openxmlformats-officedocument.presentationml.tags+xml"/>
  <Override PartName="/ppt/tags/tag1369.xml" ContentType="application/vnd.openxmlformats-officedocument.presentationml.tags+xml"/>
  <Override PartName="/ppt/tags/tag137.xml" ContentType="application/vnd.openxmlformats-officedocument.presentationml.tags+xml"/>
  <Override PartName="/ppt/tags/tag1370.xml" ContentType="application/vnd.openxmlformats-officedocument.presentationml.tags+xml"/>
  <Override PartName="/ppt/tags/tag1371.xml" ContentType="application/vnd.openxmlformats-officedocument.presentationml.tags+xml"/>
  <Override PartName="/ppt/tags/tag1372.xml" ContentType="application/vnd.openxmlformats-officedocument.presentationml.tags+xml"/>
  <Override PartName="/ppt/tags/tag1373.xml" ContentType="application/vnd.openxmlformats-officedocument.presentationml.tags+xml"/>
  <Override PartName="/ppt/tags/tag1374.xml" ContentType="application/vnd.openxmlformats-officedocument.presentationml.tags+xml"/>
  <Override PartName="/ppt/tags/tag1375.xml" ContentType="application/vnd.openxmlformats-officedocument.presentationml.tags+xml"/>
  <Override PartName="/ppt/tags/tag1376.xml" ContentType="application/vnd.openxmlformats-officedocument.presentationml.tags+xml"/>
  <Override PartName="/ppt/tags/tag1377.xml" ContentType="application/vnd.openxmlformats-officedocument.presentationml.tags+xml"/>
  <Override PartName="/ppt/tags/tag1378.xml" ContentType="application/vnd.openxmlformats-officedocument.presentationml.tags+xml"/>
  <Override PartName="/ppt/tags/tag1379.xml" ContentType="application/vnd.openxmlformats-officedocument.presentationml.tags+xml"/>
  <Override PartName="/ppt/tags/tag138.xml" ContentType="application/vnd.openxmlformats-officedocument.presentationml.tags+xml"/>
  <Override PartName="/ppt/tags/tag1380.xml" ContentType="application/vnd.openxmlformats-officedocument.presentationml.tags+xml"/>
  <Override PartName="/ppt/tags/tag1381.xml" ContentType="application/vnd.openxmlformats-officedocument.presentationml.tags+xml"/>
  <Override PartName="/ppt/tags/tag1382.xml" ContentType="application/vnd.openxmlformats-officedocument.presentationml.tags+xml"/>
  <Override PartName="/ppt/tags/tag1383.xml" ContentType="application/vnd.openxmlformats-officedocument.presentationml.tags+xml"/>
  <Override PartName="/ppt/tags/tag1384.xml" ContentType="application/vnd.openxmlformats-officedocument.presentationml.tags+xml"/>
  <Override PartName="/ppt/tags/tag1385.xml" ContentType="application/vnd.openxmlformats-officedocument.presentationml.tags+xml"/>
  <Override PartName="/ppt/tags/tag1386.xml" ContentType="application/vnd.openxmlformats-officedocument.presentationml.tags+xml"/>
  <Override PartName="/ppt/tags/tag1387.xml" ContentType="application/vnd.openxmlformats-officedocument.presentationml.tags+xml"/>
  <Override PartName="/ppt/tags/tag1388.xml" ContentType="application/vnd.openxmlformats-officedocument.presentationml.tags+xml"/>
  <Override PartName="/ppt/tags/tag1389.xml" ContentType="application/vnd.openxmlformats-officedocument.presentationml.tags+xml"/>
  <Override PartName="/ppt/tags/tag139.xml" ContentType="application/vnd.openxmlformats-officedocument.presentationml.tags+xml"/>
  <Override PartName="/ppt/tags/tag1390.xml" ContentType="application/vnd.openxmlformats-officedocument.presentationml.tags+xml"/>
  <Override PartName="/ppt/tags/tag1391.xml" ContentType="application/vnd.openxmlformats-officedocument.presentationml.tags+xml"/>
  <Override PartName="/ppt/tags/tag1392.xml" ContentType="application/vnd.openxmlformats-officedocument.presentationml.tags+xml"/>
  <Override PartName="/ppt/tags/tag1393.xml" ContentType="application/vnd.openxmlformats-officedocument.presentationml.tags+xml"/>
  <Override PartName="/ppt/tags/tag1394.xml" ContentType="application/vnd.openxmlformats-officedocument.presentationml.tags+xml"/>
  <Override PartName="/ppt/tags/tag1395.xml" ContentType="application/vnd.openxmlformats-officedocument.presentationml.tags+xml"/>
  <Override PartName="/ppt/tags/tag1396.xml" ContentType="application/vnd.openxmlformats-officedocument.presentationml.tags+xml"/>
  <Override PartName="/ppt/tags/tag1397.xml" ContentType="application/vnd.openxmlformats-officedocument.presentationml.tags+xml"/>
  <Override PartName="/ppt/tags/tag1398.xml" ContentType="application/vnd.openxmlformats-officedocument.presentationml.tags+xml"/>
  <Override PartName="/ppt/tags/tag139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00.xml" ContentType="application/vnd.openxmlformats-officedocument.presentationml.tags+xml"/>
  <Override PartName="/ppt/tags/tag1401.xml" ContentType="application/vnd.openxmlformats-officedocument.presentationml.tags+xml"/>
  <Override PartName="/ppt/tags/tag1402.xml" ContentType="application/vnd.openxmlformats-officedocument.presentationml.tags+xml"/>
  <Override PartName="/ppt/tags/tag1403.xml" ContentType="application/vnd.openxmlformats-officedocument.presentationml.tags+xml"/>
  <Override PartName="/ppt/tags/tag1404.xml" ContentType="application/vnd.openxmlformats-officedocument.presentationml.tags+xml"/>
  <Override PartName="/ppt/tags/tag1405.xml" ContentType="application/vnd.openxmlformats-officedocument.presentationml.tags+xml"/>
  <Override PartName="/ppt/tags/tag1406.xml" ContentType="application/vnd.openxmlformats-officedocument.presentationml.tags+xml"/>
  <Override PartName="/ppt/tags/tag1407.xml" ContentType="application/vnd.openxmlformats-officedocument.presentationml.tags+xml"/>
  <Override PartName="/ppt/tags/tag1408.xml" ContentType="application/vnd.openxmlformats-officedocument.presentationml.tags+xml"/>
  <Override PartName="/ppt/tags/tag1409.xml" ContentType="application/vnd.openxmlformats-officedocument.presentationml.tags+xml"/>
  <Override PartName="/ppt/tags/tag141.xml" ContentType="application/vnd.openxmlformats-officedocument.presentationml.tags+xml"/>
  <Override PartName="/ppt/tags/tag1410.xml" ContentType="application/vnd.openxmlformats-officedocument.presentationml.tags+xml"/>
  <Override PartName="/ppt/tags/tag1411.xml" ContentType="application/vnd.openxmlformats-officedocument.presentationml.tags+xml"/>
  <Override PartName="/ppt/tags/tag1412.xml" ContentType="application/vnd.openxmlformats-officedocument.presentationml.tags+xml"/>
  <Override PartName="/ppt/tags/tag1413.xml" ContentType="application/vnd.openxmlformats-officedocument.presentationml.tags+xml"/>
  <Override PartName="/ppt/tags/tag1414.xml" ContentType="application/vnd.openxmlformats-officedocument.presentationml.tags+xml"/>
  <Override PartName="/ppt/tags/tag1415.xml" ContentType="application/vnd.openxmlformats-officedocument.presentationml.tags+xml"/>
  <Override PartName="/ppt/tags/tag1416.xml" ContentType="application/vnd.openxmlformats-officedocument.presentationml.tags+xml"/>
  <Override PartName="/ppt/tags/tag1417.xml" ContentType="application/vnd.openxmlformats-officedocument.presentationml.tags+xml"/>
  <Override PartName="/ppt/tags/tag1418.xml" ContentType="application/vnd.openxmlformats-officedocument.presentationml.tags+xml"/>
  <Override PartName="/ppt/tags/tag1419.xml" ContentType="application/vnd.openxmlformats-officedocument.presentationml.tags+xml"/>
  <Override PartName="/ppt/tags/tag142.xml" ContentType="application/vnd.openxmlformats-officedocument.presentationml.tags+xml"/>
  <Override PartName="/ppt/tags/tag1420.xml" ContentType="application/vnd.openxmlformats-officedocument.presentationml.tags+xml"/>
  <Override PartName="/ppt/tags/tag1421.xml" ContentType="application/vnd.openxmlformats-officedocument.presentationml.tags+xml"/>
  <Override PartName="/ppt/tags/tag1422.xml" ContentType="application/vnd.openxmlformats-officedocument.presentationml.tags+xml"/>
  <Override PartName="/ppt/tags/tag1423.xml" ContentType="application/vnd.openxmlformats-officedocument.presentationml.tags+xml"/>
  <Override PartName="/ppt/tags/tag1424.xml" ContentType="application/vnd.openxmlformats-officedocument.presentationml.tags+xml"/>
  <Override PartName="/ppt/tags/tag1425.xml" ContentType="application/vnd.openxmlformats-officedocument.presentationml.tags+xml"/>
  <Override PartName="/ppt/tags/tag1426.xml" ContentType="application/vnd.openxmlformats-officedocument.presentationml.tags+xml"/>
  <Override PartName="/ppt/tags/tag1427.xml" ContentType="application/vnd.openxmlformats-officedocument.presentationml.tags+xml"/>
  <Override PartName="/ppt/tags/tag1428.xml" ContentType="application/vnd.openxmlformats-officedocument.presentationml.tags+xml"/>
  <Override PartName="/ppt/tags/tag1429.xml" ContentType="application/vnd.openxmlformats-officedocument.presentationml.tags+xml"/>
  <Override PartName="/ppt/tags/tag143.xml" ContentType="application/vnd.openxmlformats-officedocument.presentationml.tags+xml"/>
  <Override PartName="/ppt/tags/tag1430.xml" ContentType="application/vnd.openxmlformats-officedocument.presentationml.tags+xml"/>
  <Override PartName="/ppt/tags/tag1431.xml" ContentType="application/vnd.openxmlformats-officedocument.presentationml.tags+xml"/>
  <Override PartName="/ppt/tags/tag1432.xml" ContentType="application/vnd.openxmlformats-officedocument.presentationml.tags+xml"/>
  <Override PartName="/ppt/tags/tag1433.xml" ContentType="application/vnd.openxmlformats-officedocument.presentationml.tags+xml"/>
  <Override PartName="/ppt/tags/tag1434.xml" ContentType="application/vnd.openxmlformats-officedocument.presentationml.tags+xml"/>
  <Override PartName="/ppt/tags/tag1435.xml" ContentType="application/vnd.openxmlformats-officedocument.presentationml.tags+xml"/>
  <Override PartName="/ppt/tags/tag1436.xml" ContentType="application/vnd.openxmlformats-officedocument.presentationml.tags+xml"/>
  <Override PartName="/ppt/tags/tag1437.xml" ContentType="application/vnd.openxmlformats-officedocument.presentationml.tags+xml"/>
  <Override PartName="/ppt/tags/tag1438.xml" ContentType="application/vnd.openxmlformats-officedocument.presentationml.tags+xml"/>
  <Override PartName="/ppt/tags/tag1439.xml" ContentType="application/vnd.openxmlformats-officedocument.presentationml.tags+xml"/>
  <Override PartName="/ppt/tags/tag144.xml" ContentType="application/vnd.openxmlformats-officedocument.presentationml.tags+xml"/>
  <Override PartName="/ppt/tags/tag1440.xml" ContentType="application/vnd.openxmlformats-officedocument.presentationml.tags+xml"/>
  <Override PartName="/ppt/tags/tag1441.xml" ContentType="application/vnd.openxmlformats-officedocument.presentationml.tags+xml"/>
  <Override PartName="/ppt/tags/tag1442.xml" ContentType="application/vnd.openxmlformats-officedocument.presentationml.tags+xml"/>
  <Override PartName="/ppt/tags/tag1443.xml" ContentType="application/vnd.openxmlformats-officedocument.presentationml.tags+xml"/>
  <Override PartName="/ppt/tags/tag1444.xml" ContentType="application/vnd.openxmlformats-officedocument.presentationml.tags+xml"/>
  <Override PartName="/ppt/tags/tag1445.xml" ContentType="application/vnd.openxmlformats-officedocument.presentationml.tags+xml"/>
  <Override PartName="/ppt/tags/tag1446.xml" ContentType="application/vnd.openxmlformats-officedocument.presentationml.tags+xml"/>
  <Override PartName="/ppt/tags/tag1447.xml" ContentType="application/vnd.openxmlformats-officedocument.presentationml.tags+xml"/>
  <Override PartName="/ppt/tags/tag1448.xml" ContentType="application/vnd.openxmlformats-officedocument.presentationml.tags+xml"/>
  <Override PartName="/ppt/tags/tag1449.xml" ContentType="application/vnd.openxmlformats-officedocument.presentationml.tags+xml"/>
  <Override PartName="/ppt/tags/tag145.xml" ContentType="application/vnd.openxmlformats-officedocument.presentationml.tags+xml"/>
  <Override PartName="/ppt/tags/tag1450.xml" ContentType="application/vnd.openxmlformats-officedocument.presentationml.tags+xml"/>
  <Override PartName="/ppt/tags/tag1451.xml" ContentType="application/vnd.openxmlformats-officedocument.presentationml.tags+xml"/>
  <Override PartName="/ppt/tags/tag1452.xml" ContentType="application/vnd.openxmlformats-officedocument.presentationml.tags+xml"/>
  <Override PartName="/ppt/tags/tag1453.xml" ContentType="application/vnd.openxmlformats-officedocument.presentationml.tags+xml"/>
  <Override PartName="/ppt/tags/tag1454.xml" ContentType="application/vnd.openxmlformats-officedocument.presentationml.tags+xml"/>
  <Override PartName="/ppt/tags/tag1455.xml" ContentType="application/vnd.openxmlformats-officedocument.presentationml.tags+xml"/>
  <Override PartName="/ppt/tags/tag1456.xml" ContentType="application/vnd.openxmlformats-officedocument.presentationml.tags+xml"/>
  <Override PartName="/ppt/tags/tag1457.xml" ContentType="application/vnd.openxmlformats-officedocument.presentationml.tags+xml"/>
  <Override PartName="/ppt/tags/tag1458.xml" ContentType="application/vnd.openxmlformats-officedocument.presentationml.tags+xml"/>
  <Override PartName="/ppt/tags/tag1459.xml" ContentType="application/vnd.openxmlformats-officedocument.presentationml.tags+xml"/>
  <Override PartName="/ppt/tags/tag146.xml" ContentType="application/vnd.openxmlformats-officedocument.presentationml.tags+xml"/>
  <Override PartName="/ppt/tags/tag1460.xml" ContentType="application/vnd.openxmlformats-officedocument.presentationml.tags+xml"/>
  <Override PartName="/ppt/tags/tag1461.xml" ContentType="application/vnd.openxmlformats-officedocument.presentationml.tags+xml"/>
  <Override PartName="/ppt/tags/tag1462.xml" ContentType="application/vnd.openxmlformats-officedocument.presentationml.tags+xml"/>
  <Override PartName="/ppt/tags/tag1463.xml" ContentType="application/vnd.openxmlformats-officedocument.presentationml.tags+xml"/>
  <Override PartName="/ppt/tags/tag1464.xml" ContentType="application/vnd.openxmlformats-officedocument.presentationml.tags+xml"/>
  <Override PartName="/ppt/tags/tag1465.xml" ContentType="application/vnd.openxmlformats-officedocument.presentationml.tags+xml"/>
  <Override PartName="/ppt/tags/tag1466.xml" ContentType="application/vnd.openxmlformats-officedocument.presentationml.tags+xml"/>
  <Override PartName="/ppt/tags/tag1467.xml" ContentType="application/vnd.openxmlformats-officedocument.presentationml.tags+xml"/>
  <Override PartName="/ppt/tags/tag1468.xml" ContentType="application/vnd.openxmlformats-officedocument.presentationml.tags+xml"/>
  <Override PartName="/ppt/tags/tag1469.xml" ContentType="application/vnd.openxmlformats-officedocument.presentationml.tags+xml"/>
  <Override PartName="/ppt/tags/tag147.xml" ContentType="application/vnd.openxmlformats-officedocument.presentationml.tags+xml"/>
  <Override PartName="/ppt/tags/tag1470.xml" ContentType="application/vnd.openxmlformats-officedocument.presentationml.tags+xml"/>
  <Override PartName="/ppt/tags/tag1471.xml" ContentType="application/vnd.openxmlformats-officedocument.presentationml.tags+xml"/>
  <Override PartName="/ppt/tags/tag1472.xml" ContentType="application/vnd.openxmlformats-officedocument.presentationml.tags+xml"/>
  <Override PartName="/ppt/tags/tag1473.xml" ContentType="application/vnd.openxmlformats-officedocument.presentationml.tags+xml"/>
  <Override PartName="/ppt/tags/tag1474.xml" ContentType="application/vnd.openxmlformats-officedocument.presentationml.tags+xml"/>
  <Override PartName="/ppt/tags/tag1475.xml" ContentType="application/vnd.openxmlformats-officedocument.presentationml.tags+xml"/>
  <Override PartName="/ppt/tags/tag1476.xml" ContentType="application/vnd.openxmlformats-officedocument.presentationml.tags+xml"/>
  <Override PartName="/ppt/tags/tag1477.xml" ContentType="application/vnd.openxmlformats-officedocument.presentationml.tags+xml"/>
  <Override PartName="/ppt/tags/tag1478.xml" ContentType="application/vnd.openxmlformats-officedocument.presentationml.tags+xml"/>
  <Override PartName="/ppt/tags/tag1479.xml" ContentType="application/vnd.openxmlformats-officedocument.presentationml.tags+xml"/>
  <Override PartName="/ppt/tags/tag148.xml" ContentType="application/vnd.openxmlformats-officedocument.presentationml.tags+xml"/>
  <Override PartName="/ppt/tags/tag1480.xml" ContentType="application/vnd.openxmlformats-officedocument.presentationml.tags+xml"/>
  <Override PartName="/ppt/tags/tag1481.xml" ContentType="application/vnd.openxmlformats-officedocument.presentationml.tags+xml"/>
  <Override PartName="/ppt/tags/tag1482.xml" ContentType="application/vnd.openxmlformats-officedocument.presentationml.tags+xml"/>
  <Override PartName="/ppt/tags/tag1483.xml" ContentType="application/vnd.openxmlformats-officedocument.presentationml.tags+xml"/>
  <Override PartName="/ppt/tags/tag1484.xml" ContentType="application/vnd.openxmlformats-officedocument.presentationml.tags+xml"/>
  <Override PartName="/ppt/tags/tag1485.xml" ContentType="application/vnd.openxmlformats-officedocument.presentationml.tags+xml"/>
  <Override PartName="/ppt/tags/tag1486.xml" ContentType="application/vnd.openxmlformats-officedocument.presentationml.tags+xml"/>
  <Override PartName="/ppt/tags/tag1487.xml" ContentType="application/vnd.openxmlformats-officedocument.presentationml.tags+xml"/>
  <Override PartName="/ppt/tags/tag1488.xml" ContentType="application/vnd.openxmlformats-officedocument.presentationml.tags+xml"/>
  <Override PartName="/ppt/tags/tag1489.xml" ContentType="application/vnd.openxmlformats-officedocument.presentationml.tags+xml"/>
  <Override PartName="/ppt/tags/tag149.xml" ContentType="application/vnd.openxmlformats-officedocument.presentationml.tags+xml"/>
  <Override PartName="/ppt/tags/tag1490.xml" ContentType="application/vnd.openxmlformats-officedocument.presentationml.tags+xml"/>
  <Override PartName="/ppt/tags/tag1491.xml" ContentType="application/vnd.openxmlformats-officedocument.presentationml.tags+xml"/>
  <Override PartName="/ppt/tags/tag1492.xml" ContentType="application/vnd.openxmlformats-officedocument.presentationml.tags+xml"/>
  <Override PartName="/ppt/tags/tag1493.xml" ContentType="application/vnd.openxmlformats-officedocument.presentationml.tags+xml"/>
  <Override PartName="/ppt/tags/tag1494.xml" ContentType="application/vnd.openxmlformats-officedocument.presentationml.tags+xml"/>
  <Override PartName="/ppt/tags/tag1495.xml" ContentType="application/vnd.openxmlformats-officedocument.presentationml.tags+xml"/>
  <Override PartName="/ppt/tags/tag1496.xml" ContentType="application/vnd.openxmlformats-officedocument.presentationml.tags+xml"/>
  <Override PartName="/ppt/tags/tag1497.xml" ContentType="application/vnd.openxmlformats-officedocument.presentationml.tags+xml"/>
  <Override PartName="/ppt/tags/tag1498.xml" ContentType="application/vnd.openxmlformats-officedocument.presentationml.tags+xml"/>
  <Override PartName="/ppt/tags/tag149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00.xml" ContentType="application/vnd.openxmlformats-officedocument.presentationml.tags+xml"/>
  <Override PartName="/ppt/tags/tag1501.xml" ContentType="application/vnd.openxmlformats-officedocument.presentationml.tags+xml"/>
  <Override PartName="/ppt/tags/tag1502.xml" ContentType="application/vnd.openxmlformats-officedocument.presentationml.tags+xml"/>
  <Override PartName="/ppt/tags/tag1503.xml" ContentType="application/vnd.openxmlformats-officedocument.presentationml.tags+xml"/>
  <Override PartName="/ppt/tags/tag1504.xml" ContentType="application/vnd.openxmlformats-officedocument.presentationml.tags+xml"/>
  <Override PartName="/ppt/tags/tag1505.xml" ContentType="application/vnd.openxmlformats-officedocument.presentationml.tags+xml"/>
  <Override PartName="/ppt/tags/tag1506.xml" ContentType="application/vnd.openxmlformats-officedocument.presentationml.tags+xml"/>
  <Override PartName="/ppt/tags/tag1507.xml" ContentType="application/vnd.openxmlformats-officedocument.presentationml.tags+xml"/>
  <Override PartName="/ppt/tags/tag1508.xml" ContentType="application/vnd.openxmlformats-officedocument.presentationml.tags+xml"/>
  <Override PartName="/ppt/tags/tag1509.xml" ContentType="application/vnd.openxmlformats-officedocument.presentationml.tags+xml"/>
  <Override PartName="/ppt/tags/tag151.xml" ContentType="application/vnd.openxmlformats-officedocument.presentationml.tags+xml"/>
  <Override PartName="/ppt/tags/tag1510.xml" ContentType="application/vnd.openxmlformats-officedocument.presentationml.tags+xml"/>
  <Override PartName="/ppt/tags/tag1511.xml" ContentType="application/vnd.openxmlformats-officedocument.presentationml.tags+xml"/>
  <Override PartName="/ppt/tags/tag1512.xml" ContentType="application/vnd.openxmlformats-officedocument.presentationml.tags+xml"/>
  <Override PartName="/ppt/tags/tag1513.xml" ContentType="application/vnd.openxmlformats-officedocument.presentationml.tags+xml"/>
  <Override PartName="/ppt/tags/tag1514.xml" ContentType="application/vnd.openxmlformats-officedocument.presentationml.tags+xml"/>
  <Override PartName="/ppt/tags/tag1515.xml" ContentType="application/vnd.openxmlformats-officedocument.presentationml.tags+xml"/>
  <Override PartName="/ppt/tags/tag1516.xml" ContentType="application/vnd.openxmlformats-officedocument.presentationml.tags+xml"/>
  <Override PartName="/ppt/tags/tag1517.xml" ContentType="application/vnd.openxmlformats-officedocument.presentationml.tags+xml"/>
  <Override PartName="/ppt/tags/tag1518.xml" ContentType="application/vnd.openxmlformats-officedocument.presentationml.tags+xml"/>
  <Override PartName="/ppt/tags/tag1519.xml" ContentType="application/vnd.openxmlformats-officedocument.presentationml.tags+xml"/>
  <Override PartName="/ppt/tags/tag152.xml" ContentType="application/vnd.openxmlformats-officedocument.presentationml.tags+xml"/>
  <Override PartName="/ppt/tags/tag1520.xml" ContentType="application/vnd.openxmlformats-officedocument.presentationml.tags+xml"/>
  <Override PartName="/ppt/tags/tag1521.xml" ContentType="application/vnd.openxmlformats-officedocument.presentationml.tags+xml"/>
  <Override PartName="/ppt/tags/tag1522.xml" ContentType="application/vnd.openxmlformats-officedocument.presentationml.tags+xml"/>
  <Override PartName="/ppt/tags/tag1523.xml" ContentType="application/vnd.openxmlformats-officedocument.presentationml.tags+xml"/>
  <Override PartName="/ppt/tags/tag1524.xml" ContentType="application/vnd.openxmlformats-officedocument.presentationml.tags+xml"/>
  <Override PartName="/ppt/tags/tag1525.xml" ContentType="application/vnd.openxmlformats-officedocument.presentationml.tags+xml"/>
  <Override PartName="/ppt/tags/tag1526.xml" ContentType="application/vnd.openxmlformats-officedocument.presentationml.tags+xml"/>
  <Override PartName="/ppt/tags/tag1527.xml" ContentType="application/vnd.openxmlformats-officedocument.presentationml.tags+xml"/>
  <Override PartName="/ppt/tags/tag1528.xml" ContentType="application/vnd.openxmlformats-officedocument.presentationml.tags+xml"/>
  <Override PartName="/ppt/tags/tag1529.xml" ContentType="application/vnd.openxmlformats-officedocument.presentationml.tags+xml"/>
  <Override PartName="/ppt/tags/tag153.xml" ContentType="application/vnd.openxmlformats-officedocument.presentationml.tags+xml"/>
  <Override PartName="/ppt/tags/tag1530.xml" ContentType="application/vnd.openxmlformats-officedocument.presentationml.tags+xml"/>
  <Override PartName="/ppt/tags/tag1531.xml" ContentType="application/vnd.openxmlformats-officedocument.presentationml.tags+xml"/>
  <Override PartName="/ppt/tags/tag1532.xml" ContentType="application/vnd.openxmlformats-officedocument.presentationml.tags+xml"/>
  <Override PartName="/ppt/tags/tag1533.xml" ContentType="application/vnd.openxmlformats-officedocument.presentationml.tags+xml"/>
  <Override PartName="/ppt/tags/tag1534.xml" ContentType="application/vnd.openxmlformats-officedocument.presentationml.tags+xml"/>
  <Override PartName="/ppt/tags/tag1535.xml" ContentType="application/vnd.openxmlformats-officedocument.presentationml.tags+xml"/>
  <Override PartName="/ppt/tags/tag1536.xml" ContentType="application/vnd.openxmlformats-officedocument.presentationml.tags+xml"/>
  <Override PartName="/ppt/tags/tag1537.xml" ContentType="application/vnd.openxmlformats-officedocument.presentationml.tags+xml"/>
  <Override PartName="/ppt/tags/tag1538.xml" ContentType="application/vnd.openxmlformats-officedocument.presentationml.tags+xml"/>
  <Override PartName="/ppt/tags/tag1539.xml" ContentType="application/vnd.openxmlformats-officedocument.presentationml.tags+xml"/>
  <Override PartName="/ppt/tags/tag154.xml" ContentType="application/vnd.openxmlformats-officedocument.presentationml.tags+xml"/>
  <Override PartName="/ppt/tags/tag1540.xml" ContentType="application/vnd.openxmlformats-officedocument.presentationml.tags+xml"/>
  <Override PartName="/ppt/tags/tag1541.xml" ContentType="application/vnd.openxmlformats-officedocument.presentationml.tags+xml"/>
  <Override PartName="/ppt/tags/tag1542.xml" ContentType="application/vnd.openxmlformats-officedocument.presentationml.tags+xml"/>
  <Override PartName="/ppt/tags/tag1543.xml" ContentType="application/vnd.openxmlformats-officedocument.presentationml.tags+xml"/>
  <Override PartName="/ppt/tags/tag1544.xml" ContentType="application/vnd.openxmlformats-officedocument.presentationml.tags+xml"/>
  <Override PartName="/ppt/tags/tag1545.xml" ContentType="application/vnd.openxmlformats-officedocument.presentationml.tags+xml"/>
  <Override PartName="/ppt/tags/tag1546.xml" ContentType="application/vnd.openxmlformats-officedocument.presentationml.tags+xml"/>
  <Override PartName="/ppt/tags/tag1547.xml" ContentType="application/vnd.openxmlformats-officedocument.presentationml.tags+xml"/>
  <Override PartName="/ppt/tags/tag1548.xml" ContentType="application/vnd.openxmlformats-officedocument.presentationml.tags+xml"/>
  <Override PartName="/ppt/tags/tag1549.xml" ContentType="application/vnd.openxmlformats-officedocument.presentationml.tags+xml"/>
  <Override PartName="/ppt/tags/tag155.xml" ContentType="application/vnd.openxmlformats-officedocument.presentationml.tags+xml"/>
  <Override PartName="/ppt/tags/tag1550.xml" ContentType="application/vnd.openxmlformats-officedocument.presentationml.tags+xml"/>
  <Override PartName="/ppt/tags/tag1551.xml" ContentType="application/vnd.openxmlformats-officedocument.presentationml.tags+xml"/>
  <Override PartName="/ppt/tags/tag1552.xml" ContentType="application/vnd.openxmlformats-officedocument.presentationml.tags+xml"/>
  <Override PartName="/ppt/tags/tag1553.xml" ContentType="application/vnd.openxmlformats-officedocument.presentationml.tags+xml"/>
  <Override PartName="/ppt/tags/tag1554.xml" ContentType="application/vnd.openxmlformats-officedocument.presentationml.tags+xml"/>
  <Override PartName="/ppt/tags/tag1555.xml" ContentType="application/vnd.openxmlformats-officedocument.presentationml.tags+xml"/>
  <Override PartName="/ppt/tags/tag1556.xml" ContentType="application/vnd.openxmlformats-officedocument.presentationml.tags+xml"/>
  <Override PartName="/ppt/tags/tag1557.xml" ContentType="application/vnd.openxmlformats-officedocument.presentationml.tags+xml"/>
  <Override PartName="/ppt/tags/tag1558.xml" ContentType="application/vnd.openxmlformats-officedocument.presentationml.tags+xml"/>
  <Override PartName="/ppt/tags/tag1559.xml" ContentType="application/vnd.openxmlformats-officedocument.presentationml.tags+xml"/>
  <Override PartName="/ppt/tags/tag156.xml" ContentType="application/vnd.openxmlformats-officedocument.presentationml.tags+xml"/>
  <Override PartName="/ppt/tags/tag1560.xml" ContentType="application/vnd.openxmlformats-officedocument.presentationml.tags+xml"/>
  <Override PartName="/ppt/tags/tag1561.xml" ContentType="application/vnd.openxmlformats-officedocument.presentationml.tags+xml"/>
  <Override PartName="/ppt/tags/tag1562.xml" ContentType="application/vnd.openxmlformats-officedocument.presentationml.tags+xml"/>
  <Override PartName="/ppt/tags/tag1563.xml" ContentType="application/vnd.openxmlformats-officedocument.presentationml.tags+xml"/>
  <Override PartName="/ppt/tags/tag1564.xml" ContentType="application/vnd.openxmlformats-officedocument.presentationml.tags+xml"/>
  <Override PartName="/ppt/tags/tag1565.xml" ContentType="application/vnd.openxmlformats-officedocument.presentationml.tags+xml"/>
  <Override PartName="/ppt/tags/tag1566.xml" ContentType="application/vnd.openxmlformats-officedocument.presentationml.tags+xml"/>
  <Override PartName="/ppt/tags/tag1567.xml" ContentType="application/vnd.openxmlformats-officedocument.presentationml.tags+xml"/>
  <Override PartName="/ppt/tags/tag1568.xml" ContentType="application/vnd.openxmlformats-officedocument.presentationml.tags+xml"/>
  <Override PartName="/ppt/tags/tag1569.xml" ContentType="application/vnd.openxmlformats-officedocument.presentationml.tags+xml"/>
  <Override PartName="/ppt/tags/tag157.xml" ContentType="application/vnd.openxmlformats-officedocument.presentationml.tags+xml"/>
  <Override PartName="/ppt/tags/tag1570.xml" ContentType="application/vnd.openxmlformats-officedocument.presentationml.tags+xml"/>
  <Override PartName="/ppt/tags/tag1571.xml" ContentType="application/vnd.openxmlformats-officedocument.presentationml.tags+xml"/>
  <Override PartName="/ppt/tags/tag1572.xml" ContentType="application/vnd.openxmlformats-officedocument.presentationml.tags+xml"/>
  <Override PartName="/ppt/tags/tag1573.xml" ContentType="application/vnd.openxmlformats-officedocument.presentationml.tags+xml"/>
  <Override PartName="/ppt/tags/tag1574.xml" ContentType="application/vnd.openxmlformats-officedocument.presentationml.tags+xml"/>
  <Override PartName="/ppt/tags/tag1575.xml" ContentType="application/vnd.openxmlformats-officedocument.presentationml.tags+xml"/>
  <Override PartName="/ppt/tags/tag1576.xml" ContentType="application/vnd.openxmlformats-officedocument.presentationml.tags+xml"/>
  <Override PartName="/ppt/tags/tag1577.xml" ContentType="application/vnd.openxmlformats-officedocument.presentationml.tags+xml"/>
  <Override PartName="/ppt/tags/tag1578.xml" ContentType="application/vnd.openxmlformats-officedocument.presentationml.tags+xml"/>
  <Override PartName="/ppt/tags/tag1579.xml" ContentType="application/vnd.openxmlformats-officedocument.presentationml.tags+xml"/>
  <Override PartName="/ppt/tags/tag158.xml" ContentType="application/vnd.openxmlformats-officedocument.presentationml.tags+xml"/>
  <Override PartName="/ppt/tags/tag1580.xml" ContentType="application/vnd.openxmlformats-officedocument.presentationml.tags+xml"/>
  <Override PartName="/ppt/tags/tag1581.xml" ContentType="application/vnd.openxmlformats-officedocument.presentationml.tags+xml"/>
  <Override PartName="/ppt/tags/tag1582.xml" ContentType="application/vnd.openxmlformats-officedocument.presentationml.tags+xml"/>
  <Override PartName="/ppt/tags/tag1583.xml" ContentType="application/vnd.openxmlformats-officedocument.presentationml.tags+xml"/>
  <Override PartName="/ppt/tags/tag1584.xml" ContentType="application/vnd.openxmlformats-officedocument.presentationml.tags+xml"/>
  <Override PartName="/ppt/tags/tag1585.xml" ContentType="application/vnd.openxmlformats-officedocument.presentationml.tags+xml"/>
  <Override PartName="/ppt/tags/tag1586.xml" ContentType="application/vnd.openxmlformats-officedocument.presentationml.tags+xml"/>
  <Override PartName="/ppt/tags/tag1587.xml" ContentType="application/vnd.openxmlformats-officedocument.presentationml.tags+xml"/>
  <Override PartName="/ppt/tags/tag1588.xml" ContentType="application/vnd.openxmlformats-officedocument.presentationml.tags+xml"/>
  <Override PartName="/ppt/tags/tag1589.xml" ContentType="application/vnd.openxmlformats-officedocument.presentationml.tags+xml"/>
  <Override PartName="/ppt/tags/tag159.xml" ContentType="application/vnd.openxmlformats-officedocument.presentationml.tags+xml"/>
  <Override PartName="/ppt/tags/tag1590.xml" ContentType="application/vnd.openxmlformats-officedocument.presentationml.tags+xml"/>
  <Override PartName="/ppt/tags/tag1591.xml" ContentType="application/vnd.openxmlformats-officedocument.presentationml.tags+xml"/>
  <Override PartName="/ppt/tags/tag1592.xml" ContentType="application/vnd.openxmlformats-officedocument.presentationml.tags+xml"/>
  <Override PartName="/ppt/tags/tag1593.xml" ContentType="application/vnd.openxmlformats-officedocument.presentationml.tags+xml"/>
  <Override PartName="/ppt/tags/tag1594.xml" ContentType="application/vnd.openxmlformats-officedocument.presentationml.tags+xml"/>
  <Override PartName="/ppt/tags/tag1595.xml" ContentType="application/vnd.openxmlformats-officedocument.presentationml.tags+xml"/>
  <Override PartName="/ppt/tags/tag1596.xml" ContentType="application/vnd.openxmlformats-officedocument.presentationml.tags+xml"/>
  <Override PartName="/ppt/tags/tag1597.xml" ContentType="application/vnd.openxmlformats-officedocument.presentationml.tags+xml"/>
  <Override PartName="/ppt/tags/tag1598.xml" ContentType="application/vnd.openxmlformats-officedocument.presentationml.tags+xml"/>
  <Override PartName="/ppt/tags/tag159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00.xml" ContentType="application/vnd.openxmlformats-officedocument.presentationml.tags+xml"/>
  <Override PartName="/ppt/tags/tag1601.xml" ContentType="application/vnd.openxmlformats-officedocument.presentationml.tags+xml"/>
  <Override PartName="/ppt/tags/tag1602.xml" ContentType="application/vnd.openxmlformats-officedocument.presentationml.tags+xml"/>
  <Override PartName="/ppt/tags/tag1603.xml" ContentType="application/vnd.openxmlformats-officedocument.presentationml.tags+xml"/>
  <Override PartName="/ppt/tags/tag1604.xml" ContentType="application/vnd.openxmlformats-officedocument.presentationml.tags+xml"/>
  <Override PartName="/ppt/tags/tag1605.xml" ContentType="application/vnd.openxmlformats-officedocument.presentationml.tags+xml"/>
  <Override PartName="/ppt/tags/tag1606.xml" ContentType="application/vnd.openxmlformats-officedocument.presentationml.tags+xml"/>
  <Override PartName="/ppt/tags/tag1607.xml" ContentType="application/vnd.openxmlformats-officedocument.presentationml.tags+xml"/>
  <Override PartName="/ppt/tags/tag1608.xml" ContentType="application/vnd.openxmlformats-officedocument.presentationml.tags+xml"/>
  <Override PartName="/ppt/tags/tag1609.xml" ContentType="application/vnd.openxmlformats-officedocument.presentationml.tags+xml"/>
  <Override PartName="/ppt/tags/tag161.xml" ContentType="application/vnd.openxmlformats-officedocument.presentationml.tags+xml"/>
  <Override PartName="/ppt/tags/tag1610.xml" ContentType="application/vnd.openxmlformats-officedocument.presentationml.tags+xml"/>
  <Override PartName="/ppt/tags/tag1611.xml" ContentType="application/vnd.openxmlformats-officedocument.presentationml.tags+xml"/>
  <Override PartName="/ppt/tags/tag1612.xml" ContentType="application/vnd.openxmlformats-officedocument.presentationml.tags+xml"/>
  <Override PartName="/ppt/tags/tag1613.xml" ContentType="application/vnd.openxmlformats-officedocument.presentationml.tags+xml"/>
  <Override PartName="/ppt/tags/tag1614.xml" ContentType="application/vnd.openxmlformats-officedocument.presentationml.tags+xml"/>
  <Override PartName="/ppt/tags/tag1615.xml" ContentType="application/vnd.openxmlformats-officedocument.presentationml.tags+xml"/>
  <Override PartName="/ppt/tags/tag1616.xml" ContentType="application/vnd.openxmlformats-officedocument.presentationml.tags+xml"/>
  <Override PartName="/ppt/tags/tag1617.xml" ContentType="application/vnd.openxmlformats-officedocument.presentationml.tags+xml"/>
  <Override PartName="/ppt/tags/tag1618.xml" ContentType="application/vnd.openxmlformats-officedocument.presentationml.tags+xml"/>
  <Override PartName="/ppt/tags/tag1619.xml" ContentType="application/vnd.openxmlformats-officedocument.presentationml.tags+xml"/>
  <Override PartName="/ppt/tags/tag162.xml" ContentType="application/vnd.openxmlformats-officedocument.presentationml.tags+xml"/>
  <Override PartName="/ppt/tags/tag1620.xml" ContentType="application/vnd.openxmlformats-officedocument.presentationml.tags+xml"/>
  <Override PartName="/ppt/tags/tag1621.xml" ContentType="application/vnd.openxmlformats-officedocument.presentationml.tags+xml"/>
  <Override PartName="/ppt/tags/tag1622.xml" ContentType="application/vnd.openxmlformats-officedocument.presentationml.tags+xml"/>
  <Override PartName="/ppt/tags/tag1623.xml" ContentType="application/vnd.openxmlformats-officedocument.presentationml.tags+xml"/>
  <Override PartName="/ppt/tags/tag1624.xml" ContentType="application/vnd.openxmlformats-officedocument.presentationml.tags+xml"/>
  <Override PartName="/ppt/tags/tag1625.xml" ContentType="application/vnd.openxmlformats-officedocument.presentationml.tags+xml"/>
  <Override PartName="/ppt/tags/tag1626.xml" ContentType="application/vnd.openxmlformats-officedocument.presentationml.tags+xml"/>
  <Override PartName="/ppt/tags/tag1627.xml" ContentType="application/vnd.openxmlformats-officedocument.presentationml.tags+xml"/>
  <Override PartName="/ppt/tags/tag1628.xml" ContentType="application/vnd.openxmlformats-officedocument.presentationml.tags+xml"/>
  <Override PartName="/ppt/tags/tag1629.xml" ContentType="application/vnd.openxmlformats-officedocument.presentationml.tags+xml"/>
  <Override PartName="/ppt/tags/tag163.xml" ContentType="application/vnd.openxmlformats-officedocument.presentationml.tags+xml"/>
  <Override PartName="/ppt/tags/tag1630.xml" ContentType="application/vnd.openxmlformats-officedocument.presentationml.tags+xml"/>
  <Override PartName="/ppt/tags/tag1631.xml" ContentType="application/vnd.openxmlformats-officedocument.presentationml.tags+xml"/>
  <Override PartName="/ppt/tags/tag1632.xml" ContentType="application/vnd.openxmlformats-officedocument.presentationml.tags+xml"/>
  <Override PartName="/ppt/tags/tag1633.xml" ContentType="application/vnd.openxmlformats-officedocument.presentationml.tags+xml"/>
  <Override PartName="/ppt/tags/tag1634.xml" ContentType="application/vnd.openxmlformats-officedocument.presentationml.tags+xml"/>
  <Override PartName="/ppt/tags/tag1635.xml" ContentType="application/vnd.openxmlformats-officedocument.presentationml.tags+xml"/>
  <Override PartName="/ppt/tags/tag1636.xml" ContentType="application/vnd.openxmlformats-officedocument.presentationml.tags+xml"/>
  <Override PartName="/ppt/tags/tag1637.xml" ContentType="application/vnd.openxmlformats-officedocument.presentationml.tags+xml"/>
  <Override PartName="/ppt/tags/tag1638.xml" ContentType="application/vnd.openxmlformats-officedocument.presentationml.tags+xml"/>
  <Override PartName="/ppt/tags/tag1639.xml" ContentType="application/vnd.openxmlformats-officedocument.presentationml.tags+xml"/>
  <Override PartName="/ppt/tags/tag164.xml" ContentType="application/vnd.openxmlformats-officedocument.presentationml.tags+xml"/>
  <Override PartName="/ppt/tags/tag1640.xml" ContentType="application/vnd.openxmlformats-officedocument.presentationml.tags+xml"/>
  <Override PartName="/ppt/tags/tag1641.xml" ContentType="application/vnd.openxmlformats-officedocument.presentationml.tags+xml"/>
  <Override PartName="/ppt/tags/tag1642.xml" ContentType="application/vnd.openxmlformats-officedocument.presentationml.tags+xml"/>
  <Override PartName="/ppt/tags/tag1643.xml" ContentType="application/vnd.openxmlformats-officedocument.presentationml.tags+xml"/>
  <Override PartName="/ppt/tags/tag1644.xml" ContentType="application/vnd.openxmlformats-officedocument.presentationml.tags+xml"/>
  <Override PartName="/ppt/tags/tag1645.xml" ContentType="application/vnd.openxmlformats-officedocument.presentationml.tags+xml"/>
  <Override PartName="/ppt/tags/tag1646.xml" ContentType="application/vnd.openxmlformats-officedocument.presentationml.tags+xml"/>
  <Override PartName="/ppt/tags/tag1647.xml" ContentType="application/vnd.openxmlformats-officedocument.presentationml.tags+xml"/>
  <Override PartName="/ppt/tags/tag1648.xml" ContentType="application/vnd.openxmlformats-officedocument.presentationml.tags+xml"/>
  <Override PartName="/ppt/tags/tag1649.xml" ContentType="application/vnd.openxmlformats-officedocument.presentationml.tags+xml"/>
  <Override PartName="/ppt/tags/tag165.xml" ContentType="application/vnd.openxmlformats-officedocument.presentationml.tags+xml"/>
  <Override PartName="/ppt/tags/tag1650.xml" ContentType="application/vnd.openxmlformats-officedocument.presentationml.tags+xml"/>
  <Override PartName="/ppt/tags/tag1651.xml" ContentType="application/vnd.openxmlformats-officedocument.presentationml.tags+xml"/>
  <Override PartName="/ppt/tags/tag1652.xml" ContentType="application/vnd.openxmlformats-officedocument.presentationml.tags+xml"/>
  <Override PartName="/ppt/tags/tag1653.xml" ContentType="application/vnd.openxmlformats-officedocument.presentationml.tags+xml"/>
  <Override PartName="/ppt/tags/tag1654.xml" ContentType="application/vnd.openxmlformats-officedocument.presentationml.tags+xml"/>
  <Override PartName="/ppt/tags/tag1655.xml" ContentType="application/vnd.openxmlformats-officedocument.presentationml.tags+xml"/>
  <Override PartName="/ppt/tags/tag1656.xml" ContentType="application/vnd.openxmlformats-officedocument.presentationml.tags+xml"/>
  <Override PartName="/ppt/tags/tag1657.xml" ContentType="application/vnd.openxmlformats-officedocument.presentationml.tags+xml"/>
  <Override PartName="/ppt/tags/tag1658.xml" ContentType="application/vnd.openxmlformats-officedocument.presentationml.tags+xml"/>
  <Override PartName="/ppt/tags/tag1659.xml" ContentType="application/vnd.openxmlformats-officedocument.presentationml.tags+xml"/>
  <Override PartName="/ppt/tags/tag166.xml" ContentType="application/vnd.openxmlformats-officedocument.presentationml.tags+xml"/>
  <Override PartName="/ppt/tags/tag1660.xml" ContentType="application/vnd.openxmlformats-officedocument.presentationml.tags+xml"/>
  <Override PartName="/ppt/tags/tag1661.xml" ContentType="application/vnd.openxmlformats-officedocument.presentationml.tags+xml"/>
  <Override PartName="/ppt/tags/tag1662.xml" ContentType="application/vnd.openxmlformats-officedocument.presentationml.tags+xml"/>
  <Override PartName="/ppt/tags/tag1663.xml" ContentType="application/vnd.openxmlformats-officedocument.presentationml.tags+xml"/>
  <Override PartName="/ppt/tags/tag1664.xml" ContentType="application/vnd.openxmlformats-officedocument.presentationml.tags+xml"/>
  <Override PartName="/ppt/tags/tag1665.xml" ContentType="application/vnd.openxmlformats-officedocument.presentationml.tags+xml"/>
  <Override PartName="/ppt/tags/tag1666.xml" ContentType="application/vnd.openxmlformats-officedocument.presentationml.tags+xml"/>
  <Override PartName="/ppt/tags/tag1667.xml" ContentType="application/vnd.openxmlformats-officedocument.presentationml.tags+xml"/>
  <Override PartName="/ppt/tags/tag1668.xml" ContentType="application/vnd.openxmlformats-officedocument.presentationml.tags+xml"/>
  <Override PartName="/ppt/tags/tag1669.xml" ContentType="application/vnd.openxmlformats-officedocument.presentationml.tags+xml"/>
  <Override PartName="/ppt/tags/tag167.xml" ContentType="application/vnd.openxmlformats-officedocument.presentationml.tags+xml"/>
  <Override PartName="/ppt/tags/tag1670.xml" ContentType="application/vnd.openxmlformats-officedocument.presentationml.tags+xml"/>
  <Override PartName="/ppt/tags/tag1671.xml" ContentType="application/vnd.openxmlformats-officedocument.presentationml.tags+xml"/>
  <Override PartName="/ppt/tags/tag1672.xml" ContentType="application/vnd.openxmlformats-officedocument.presentationml.tags+xml"/>
  <Override PartName="/ppt/tags/tag1673.xml" ContentType="application/vnd.openxmlformats-officedocument.presentationml.tags+xml"/>
  <Override PartName="/ppt/tags/tag1674.xml" ContentType="application/vnd.openxmlformats-officedocument.presentationml.tags+xml"/>
  <Override PartName="/ppt/tags/tag1675.xml" ContentType="application/vnd.openxmlformats-officedocument.presentationml.tags+xml"/>
  <Override PartName="/ppt/tags/tag1676.xml" ContentType="application/vnd.openxmlformats-officedocument.presentationml.tags+xml"/>
  <Override PartName="/ppt/tags/tag1677.xml" ContentType="application/vnd.openxmlformats-officedocument.presentationml.tags+xml"/>
  <Override PartName="/ppt/tags/tag1678.xml" ContentType="application/vnd.openxmlformats-officedocument.presentationml.tags+xml"/>
  <Override PartName="/ppt/tags/tag1679.xml" ContentType="application/vnd.openxmlformats-officedocument.presentationml.tags+xml"/>
  <Override PartName="/ppt/tags/tag168.xml" ContentType="application/vnd.openxmlformats-officedocument.presentationml.tags+xml"/>
  <Override PartName="/ppt/tags/tag1680.xml" ContentType="application/vnd.openxmlformats-officedocument.presentationml.tags+xml"/>
  <Override PartName="/ppt/tags/tag1681.xml" ContentType="application/vnd.openxmlformats-officedocument.presentationml.tags+xml"/>
  <Override PartName="/ppt/tags/tag1682.xml" ContentType="application/vnd.openxmlformats-officedocument.presentationml.tags+xml"/>
  <Override PartName="/ppt/tags/tag1683.xml" ContentType="application/vnd.openxmlformats-officedocument.presentationml.tags+xml"/>
  <Override PartName="/ppt/tags/tag1684.xml" ContentType="application/vnd.openxmlformats-officedocument.presentationml.tags+xml"/>
  <Override PartName="/ppt/tags/tag1685.xml" ContentType="application/vnd.openxmlformats-officedocument.presentationml.tags+xml"/>
  <Override PartName="/ppt/tags/tag1686.xml" ContentType="application/vnd.openxmlformats-officedocument.presentationml.tags+xml"/>
  <Override PartName="/ppt/tags/tag1687.xml" ContentType="application/vnd.openxmlformats-officedocument.presentationml.tags+xml"/>
  <Override PartName="/ppt/tags/tag1688.xml" ContentType="application/vnd.openxmlformats-officedocument.presentationml.tags+xml"/>
  <Override PartName="/ppt/tags/tag1689.xml" ContentType="application/vnd.openxmlformats-officedocument.presentationml.tags+xml"/>
  <Override PartName="/ppt/tags/tag169.xml" ContentType="application/vnd.openxmlformats-officedocument.presentationml.tags+xml"/>
  <Override PartName="/ppt/tags/tag1690.xml" ContentType="application/vnd.openxmlformats-officedocument.presentationml.tags+xml"/>
  <Override PartName="/ppt/tags/tag1691.xml" ContentType="application/vnd.openxmlformats-officedocument.presentationml.tags+xml"/>
  <Override PartName="/ppt/tags/tag1692.xml" ContentType="application/vnd.openxmlformats-officedocument.presentationml.tags+xml"/>
  <Override PartName="/ppt/tags/tag1693.xml" ContentType="application/vnd.openxmlformats-officedocument.presentationml.tags+xml"/>
  <Override PartName="/ppt/tags/tag1694.xml" ContentType="application/vnd.openxmlformats-officedocument.presentationml.tags+xml"/>
  <Override PartName="/ppt/tags/tag1695.xml" ContentType="application/vnd.openxmlformats-officedocument.presentationml.tags+xml"/>
  <Override PartName="/ppt/tags/tag1696.xml" ContentType="application/vnd.openxmlformats-officedocument.presentationml.tags+xml"/>
  <Override PartName="/ppt/tags/tag1697.xml" ContentType="application/vnd.openxmlformats-officedocument.presentationml.tags+xml"/>
  <Override PartName="/ppt/tags/tag1698.xml" ContentType="application/vnd.openxmlformats-officedocument.presentationml.tags+xml"/>
  <Override PartName="/ppt/tags/tag169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00.xml" ContentType="application/vnd.openxmlformats-officedocument.presentationml.tags+xml"/>
  <Override PartName="/ppt/tags/tag1701.xml" ContentType="application/vnd.openxmlformats-officedocument.presentationml.tags+xml"/>
  <Override PartName="/ppt/tags/tag1702.xml" ContentType="application/vnd.openxmlformats-officedocument.presentationml.tags+xml"/>
  <Override PartName="/ppt/tags/tag1703.xml" ContentType="application/vnd.openxmlformats-officedocument.presentationml.tags+xml"/>
  <Override PartName="/ppt/tags/tag1704.xml" ContentType="application/vnd.openxmlformats-officedocument.presentationml.tags+xml"/>
  <Override PartName="/ppt/tags/tag1705.xml" ContentType="application/vnd.openxmlformats-officedocument.presentationml.tags+xml"/>
  <Override PartName="/ppt/tags/tag1706.xml" ContentType="application/vnd.openxmlformats-officedocument.presentationml.tags+xml"/>
  <Override PartName="/ppt/tags/tag1707.xml" ContentType="application/vnd.openxmlformats-officedocument.presentationml.tags+xml"/>
  <Override PartName="/ppt/tags/tag1708.xml" ContentType="application/vnd.openxmlformats-officedocument.presentationml.tags+xml"/>
  <Override PartName="/ppt/tags/tag1709.xml" ContentType="application/vnd.openxmlformats-officedocument.presentationml.tags+xml"/>
  <Override PartName="/ppt/tags/tag171.xml" ContentType="application/vnd.openxmlformats-officedocument.presentationml.tags+xml"/>
  <Override PartName="/ppt/tags/tag1710.xml" ContentType="application/vnd.openxmlformats-officedocument.presentationml.tags+xml"/>
  <Override PartName="/ppt/tags/tag1711.xml" ContentType="application/vnd.openxmlformats-officedocument.presentationml.tags+xml"/>
  <Override PartName="/ppt/tags/tag1712.xml" ContentType="application/vnd.openxmlformats-officedocument.presentationml.tags+xml"/>
  <Override PartName="/ppt/tags/tag1713.xml" ContentType="application/vnd.openxmlformats-officedocument.presentationml.tags+xml"/>
  <Override PartName="/ppt/tags/tag1714.xml" ContentType="application/vnd.openxmlformats-officedocument.presentationml.tags+xml"/>
  <Override PartName="/ppt/tags/tag1715.xml" ContentType="application/vnd.openxmlformats-officedocument.presentationml.tags+xml"/>
  <Override PartName="/ppt/tags/tag1716.xml" ContentType="application/vnd.openxmlformats-officedocument.presentationml.tags+xml"/>
  <Override PartName="/ppt/tags/tag1717.xml" ContentType="application/vnd.openxmlformats-officedocument.presentationml.tags+xml"/>
  <Override PartName="/ppt/tags/tag1718.xml" ContentType="application/vnd.openxmlformats-officedocument.presentationml.tags+xml"/>
  <Override PartName="/ppt/tags/tag1719.xml" ContentType="application/vnd.openxmlformats-officedocument.presentationml.tags+xml"/>
  <Override PartName="/ppt/tags/tag172.xml" ContentType="application/vnd.openxmlformats-officedocument.presentationml.tags+xml"/>
  <Override PartName="/ppt/tags/tag1720.xml" ContentType="application/vnd.openxmlformats-officedocument.presentationml.tags+xml"/>
  <Override PartName="/ppt/tags/tag1721.xml" ContentType="application/vnd.openxmlformats-officedocument.presentationml.tags+xml"/>
  <Override PartName="/ppt/tags/tag1722.xml" ContentType="application/vnd.openxmlformats-officedocument.presentationml.tags+xml"/>
  <Override PartName="/ppt/tags/tag1723.xml" ContentType="application/vnd.openxmlformats-officedocument.presentationml.tags+xml"/>
  <Override PartName="/ppt/tags/tag1724.xml" ContentType="application/vnd.openxmlformats-officedocument.presentationml.tags+xml"/>
  <Override PartName="/ppt/tags/tag1725.xml" ContentType="application/vnd.openxmlformats-officedocument.presentationml.tags+xml"/>
  <Override PartName="/ppt/tags/tag1726.xml" ContentType="application/vnd.openxmlformats-officedocument.presentationml.tags+xml"/>
  <Override PartName="/ppt/tags/tag1727.xml" ContentType="application/vnd.openxmlformats-officedocument.presentationml.tags+xml"/>
  <Override PartName="/ppt/tags/tag1728.xml" ContentType="application/vnd.openxmlformats-officedocument.presentationml.tags+xml"/>
  <Override PartName="/ppt/tags/tag1729.xml" ContentType="application/vnd.openxmlformats-officedocument.presentationml.tags+xml"/>
  <Override PartName="/ppt/tags/tag173.xml" ContentType="application/vnd.openxmlformats-officedocument.presentationml.tags+xml"/>
  <Override PartName="/ppt/tags/tag1730.xml" ContentType="application/vnd.openxmlformats-officedocument.presentationml.tags+xml"/>
  <Override PartName="/ppt/tags/tag1731.xml" ContentType="application/vnd.openxmlformats-officedocument.presentationml.tags+xml"/>
  <Override PartName="/ppt/tags/tag1732.xml" ContentType="application/vnd.openxmlformats-officedocument.presentationml.tags+xml"/>
  <Override PartName="/ppt/tags/tag1733.xml" ContentType="application/vnd.openxmlformats-officedocument.presentationml.tags+xml"/>
  <Override PartName="/ppt/tags/tag1734.xml" ContentType="application/vnd.openxmlformats-officedocument.presentationml.tags+xml"/>
  <Override PartName="/ppt/tags/tag1735.xml" ContentType="application/vnd.openxmlformats-officedocument.presentationml.tags+xml"/>
  <Override PartName="/ppt/tags/tag1736.xml" ContentType="application/vnd.openxmlformats-officedocument.presentationml.tags+xml"/>
  <Override PartName="/ppt/tags/tag1737.xml" ContentType="application/vnd.openxmlformats-officedocument.presentationml.tags+xml"/>
  <Override PartName="/ppt/tags/tag1738.xml" ContentType="application/vnd.openxmlformats-officedocument.presentationml.tags+xml"/>
  <Override PartName="/ppt/tags/tag1739.xml" ContentType="application/vnd.openxmlformats-officedocument.presentationml.tags+xml"/>
  <Override PartName="/ppt/tags/tag174.xml" ContentType="application/vnd.openxmlformats-officedocument.presentationml.tags+xml"/>
  <Override PartName="/ppt/tags/tag1740.xml" ContentType="application/vnd.openxmlformats-officedocument.presentationml.tags+xml"/>
  <Override PartName="/ppt/tags/tag1741.xml" ContentType="application/vnd.openxmlformats-officedocument.presentationml.tags+xml"/>
  <Override PartName="/ppt/tags/tag1742.xml" ContentType="application/vnd.openxmlformats-officedocument.presentationml.tags+xml"/>
  <Override PartName="/ppt/tags/tag1743.xml" ContentType="application/vnd.openxmlformats-officedocument.presentationml.tags+xml"/>
  <Override PartName="/ppt/tags/tag1744.xml" ContentType="application/vnd.openxmlformats-officedocument.presentationml.tags+xml"/>
  <Override PartName="/ppt/tags/tag1745.xml" ContentType="application/vnd.openxmlformats-officedocument.presentationml.tags+xml"/>
  <Override PartName="/ppt/tags/tag1746.xml" ContentType="application/vnd.openxmlformats-officedocument.presentationml.tags+xml"/>
  <Override PartName="/ppt/tags/tag1747.xml" ContentType="application/vnd.openxmlformats-officedocument.presentationml.tags+xml"/>
  <Override PartName="/ppt/tags/tag1748.xml" ContentType="application/vnd.openxmlformats-officedocument.presentationml.tags+xml"/>
  <Override PartName="/ppt/tags/tag1749.xml" ContentType="application/vnd.openxmlformats-officedocument.presentationml.tags+xml"/>
  <Override PartName="/ppt/tags/tag175.xml" ContentType="application/vnd.openxmlformats-officedocument.presentationml.tags+xml"/>
  <Override PartName="/ppt/tags/tag1750.xml" ContentType="application/vnd.openxmlformats-officedocument.presentationml.tags+xml"/>
  <Override PartName="/ppt/tags/tag1751.xml" ContentType="application/vnd.openxmlformats-officedocument.presentationml.tags+xml"/>
  <Override PartName="/ppt/tags/tag1752.xml" ContentType="application/vnd.openxmlformats-officedocument.presentationml.tags+xml"/>
  <Override PartName="/ppt/tags/tag1753.xml" ContentType="application/vnd.openxmlformats-officedocument.presentationml.tags+xml"/>
  <Override PartName="/ppt/tags/tag1754.xml" ContentType="application/vnd.openxmlformats-officedocument.presentationml.tags+xml"/>
  <Override PartName="/ppt/tags/tag1755.xml" ContentType="application/vnd.openxmlformats-officedocument.presentationml.tags+xml"/>
  <Override PartName="/ppt/tags/tag1756.xml" ContentType="application/vnd.openxmlformats-officedocument.presentationml.tags+xml"/>
  <Override PartName="/ppt/tags/tag1757.xml" ContentType="application/vnd.openxmlformats-officedocument.presentationml.tags+xml"/>
  <Override PartName="/ppt/tags/tag1758.xml" ContentType="application/vnd.openxmlformats-officedocument.presentationml.tags+xml"/>
  <Override PartName="/ppt/tags/tag1759.xml" ContentType="application/vnd.openxmlformats-officedocument.presentationml.tags+xml"/>
  <Override PartName="/ppt/tags/tag176.xml" ContentType="application/vnd.openxmlformats-officedocument.presentationml.tags+xml"/>
  <Override PartName="/ppt/tags/tag1760.xml" ContentType="application/vnd.openxmlformats-officedocument.presentationml.tags+xml"/>
  <Override PartName="/ppt/tags/tag1761.xml" ContentType="application/vnd.openxmlformats-officedocument.presentationml.tags+xml"/>
  <Override PartName="/ppt/tags/tag1762.xml" ContentType="application/vnd.openxmlformats-officedocument.presentationml.tags+xml"/>
  <Override PartName="/ppt/tags/tag1763.xml" ContentType="application/vnd.openxmlformats-officedocument.presentationml.tags+xml"/>
  <Override PartName="/ppt/tags/tag1764.xml" ContentType="application/vnd.openxmlformats-officedocument.presentationml.tags+xml"/>
  <Override PartName="/ppt/tags/tag1765.xml" ContentType="application/vnd.openxmlformats-officedocument.presentationml.tags+xml"/>
  <Override PartName="/ppt/tags/tag1766.xml" ContentType="application/vnd.openxmlformats-officedocument.presentationml.tags+xml"/>
  <Override PartName="/ppt/tags/tag1767.xml" ContentType="application/vnd.openxmlformats-officedocument.presentationml.tags+xml"/>
  <Override PartName="/ppt/tags/tag1768.xml" ContentType="application/vnd.openxmlformats-officedocument.presentationml.tags+xml"/>
  <Override PartName="/ppt/tags/tag1769.xml" ContentType="application/vnd.openxmlformats-officedocument.presentationml.tags+xml"/>
  <Override PartName="/ppt/tags/tag177.xml" ContentType="application/vnd.openxmlformats-officedocument.presentationml.tags+xml"/>
  <Override PartName="/ppt/tags/tag1770.xml" ContentType="application/vnd.openxmlformats-officedocument.presentationml.tags+xml"/>
  <Override PartName="/ppt/tags/tag1771.xml" ContentType="application/vnd.openxmlformats-officedocument.presentationml.tags+xml"/>
  <Override PartName="/ppt/tags/tag1772.xml" ContentType="application/vnd.openxmlformats-officedocument.presentationml.tags+xml"/>
  <Override PartName="/ppt/tags/tag1773.xml" ContentType="application/vnd.openxmlformats-officedocument.presentationml.tags+xml"/>
  <Override PartName="/ppt/tags/tag1774.xml" ContentType="application/vnd.openxmlformats-officedocument.presentationml.tags+xml"/>
  <Override PartName="/ppt/tags/tag1775.xml" ContentType="application/vnd.openxmlformats-officedocument.presentationml.tags+xml"/>
  <Override PartName="/ppt/tags/tag1776.xml" ContentType="application/vnd.openxmlformats-officedocument.presentationml.tags+xml"/>
  <Override PartName="/ppt/tags/tag1777.xml" ContentType="application/vnd.openxmlformats-officedocument.presentationml.tags+xml"/>
  <Override PartName="/ppt/tags/tag1778.xml" ContentType="application/vnd.openxmlformats-officedocument.presentationml.tags+xml"/>
  <Override PartName="/ppt/tags/tag1779.xml" ContentType="application/vnd.openxmlformats-officedocument.presentationml.tags+xml"/>
  <Override PartName="/ppt/tags/tag178.xml" ContentType="application/vnd.openxmlformats-officedocument.presentationml.tags+xml"/>
  <Override PartName="/ppt/tags/tag1780.xml" ContentType="application/vnd.openxmlformats-officedocument.presentationml.tags+xml"/>
  <Override PartName="/ppt/tags/tag1781.xml" ContentType="application/vnd.openxmlformats-officedocument.presentationml.tags+xml"/>
  <Override PartName="/ppt/tags/tag1782.xml" ContentType="application/vnd.openxmlformats-officedocument.presentationml.tags+xml"/>
  <Override PartName="/ppt/tags/tag1783.xml" ContentType="application/vnd.openxmlformats-officedocument.presentationml.tags+xml"/>
  <Override PartName="/ppt/tags/tag1784.xml" ContentType="application/vnd.openxmlformats-officedocument.presentationml.tags+xml"/>
  <Override PartName="/ppt/tags/tag1785.xml" ContentType="application/vnd.openxmlformats-officedocument.presentationml.tags+xml"/>
  <Override PartName="/ppt/tags/tag1786.xml" ContentType="application/vnd.openxmlformats-officedocument.presentationml.tags+xml"/>
  <Override PartName="/ppt/tags/tag1787.xml" ContentType="application/vnd.openxmlformats-officedocument.presentationml.tags+xml"/>
  <Override PartName="/ppt/tags/tag1788.xml" ContentType="application/vnd.openxmlformats-officedocument.presentationml.tags+xml"/>
  <Override PartName="/ppt/tags/tag1789.xml" ContentType="application/vnd.openxmlformats-officedocument.presentationml.tags+xml"/>
  <Override PartName="/ppt/tags/tag179.xml" ContentType="application/vnd.openxmlformats-officedocument.presentationml.tags+xml"/>
  <Override PartName="/ppt/tags/tag1790.xml" ContentType="application/vnd.openxmlformats-officedocument.presentationml.tags+xml"/>
  <Override PartName="/ppt/tags/tag1791.xml" ContentType="application/vnd.openxmlformats-officedocument.presentationml.tags+xml"/>
  <Override PartName="/ppt/tags/tag1792.xml" ContentType="application/vnd.openxmlformats-officedocument.presentationml.tags+xml"/>
  <Override PartName="/ppt/tags/tag1793.xml" ContentType="application/vnd.openxmlformats-officedocument.presentationml.tags+xml"/>
  <Override PartName="/ppt/tags/tag1794.xml" ContentType="application/vnd.openxmlformats-officedocument.presentationml.tags+xml"/>
  <Override PartName="/ppt/tags/tag1795.xml" ContentType="application/vnd.openxmlformats-officedocument.presentationml.tags+xml"/>
  <Override PartName="/ppt/tags/tag1796.xml" ContentType="application/vnd.openxmlformats-officedocument.presentationml.tags+xml"/>
  <Override PartName="/ppt/tags/tag1797.xml" ContentType="application/vnd.openxmlformats-officedocument.presentationml.tags+xml"/>
  <Override PartName="/ppt/tags/tag1798.xml" ContentType="application/vnd.openxmlformats-officedocument.presentationml.tags+xml"/>
  <Override PartName="/ppt/tags/tag179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00.xml" ContentType="application/vnd.openxmlformats-officedocument.presentationml.tags+xml"/>
  <Override PartName="/ppt/tags/tag1801.xml" ContentType="application/vnd.openxmlformats-officedocument.presentationml.tags+xml"/>
  <Override PartName="/ppt/tags/tag1802.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tags/tag989.xml" ContentType="application/vnd.openxmlformats-officedocument.presentationml.tags+xml"/>
  <Override PartName="/ppt/tags/tag9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tags/tag992.xml" ContentType="application/vnd.openxmlformats-officedocument.presentationml.tags+xml"/>
  <Override PartName="/ppt/tags/tag993.xml" ContentType="application/vnd.openxmlformats-officedocument.presentationml.tags+xml"/>
  <Override PartName="/ppt/tags/tag994.xml" ContentType="application/vnd.openxmlformats-officedocument.presentationml.tags+xml"/>
  <Override PartName="/ppt/tags/tag995.xml" ContentType="application/vnd.openxmlformats-officedocument.presentationml.tags+xml"/>
  <Override PartName="/ppt/tags/tag996.xml" ContentType="application/vnd.openxmlformats-officedocument.presentationml.tags+xml"/>
  <Override PartName="/ppt/tags/tag997.xml" ContentType="application/vnd.openxmlformats-officedocument.presentationml.tags+xml"/>
  <Override PartName="/ppt/tags/tag998.xml" ContentType="application/vnd.openxmlformats-officedocument.presentationml.tags+xml"/>
  <Override PartName="/ppt/tags/tag9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9" r:id="rId3"/>
  </p:sldMasterIdLst>
  <p:sldIdLst>
    <p:sldId id="260" r:id="rId4"/>
    <p:sldId id="328" r:id="rId5"/>
    <p:sldId id="263" r:id="rId6"/>
    <p:sldId id="329" r:id="rId7"/>
    <p:sldId id="264" r:id="rId8"/>
    <p:sldId id="265" r:id="rId9"/>
    <p:sldId id="266" r:id="rId10"/>
    <p:sldId id="332" r:id="rId11"/>
    <p:sldId id="267" r:id="rId12"/>
    <p:sldId id="268" r:id="rId13"/>
    <p:sldId id="269" r:id="rId14"/>
    <p:sldId id="325" r:id="rId15"/>
    <p:sldId id="271" r:id="rId16"/>
    <p:sldId id="272" r:id="rId17"/>
    <p:sldId id="273" r:id="rId18"/>
    <p:sldId id="274" r:id="rId19"/>
    <p:sldId id="275" r:id="rId20"/>
    <p:sldId id="335" r:id="rId21"/>
    <p:sldId id="276" r:id="rId22"/>
    <p:sldId id="277" r:id="rId23"/>
    <p:sldId id="278" r:id="rId24"/>
    <p:sldId id="279" r:id="rId25"/>
    <p:sldId id="280" r:id="rId26"/>
    <p:sldId id="356" r:id="rId27"/>
    <p:sldId id="281" r:id="rId28"/>
    <p:sldId id="338" r:id="rId29"/>
    <p:sldId id="355" r:id="rId30"/>
    <p:sldId id="282" r:id="rId31"/>
    <p:sldId id="283" r:id="rId32"/>
    <p:sldId id="284" r:id="rId33"/>
    <p:sldId id="285" r:id="rId34"/>
    <p:sldId id="326" r:id="rId35"/>
    <p:sldId id="327" r:id="rId36"/>
    <p:sldId id="288" r:id="rId37"/>
    <p:sldId id="289" r:id="rId38"/>
    <p:sldId id="290" r:id="rId39"/>
    <p:sldId id="341" r:id="rId40"/>
    <p:sldId id="291" r:id="rId41"/>
    <p:sldId id="357" r:id="rId42"/>
    <p:sldId id="292" r:id="rId43"/>
    <p:sldId id="358" r:id="rId44"/>
    <p:sldId id="293" r:id="rId45"/>
    <p:sldId id="294" r:id="rId46"/>
    <p:sldId id="295" r:id="rId47"/>
    <p:sldId id="359" r:id="rId48"/>
    <p:sldId id="296" r:id="rId49"/>
    <p:sldId id="360" r:id="rId50"/>
    <p:sldId id="297" r:id="rId51"/>
    <p:sldId id="298" r:id="rId52"/>
    <p:sldId id="299" r:id="rId53"/>
    <p:sldId id="300" r:id="rId54"/>
    <p:sldId id="301" r:id="rId55"/>
    <p:sldId id="302" r:id="rId56"/>
    <p:sldId id="303" r:id="rId57"/>
    <p:sldId id="304" r:id="rId58"/>
    <p:sldId id="361" r:id="rId59"/>
    <p:sldId id="305" r:id="rId60"/>
    <p:sldId id="346" r:id="rId61"/>
    <p:sldId id="363" r:id="rId62"/>
    <p:sldId id="306" r:id="rId63"/>
    <p:sldId id="307" r:id="rId64"/>
    <p:sldId id="308" r:id="rId65"/>
    <p:sldId id="309" r:id="rId66"/>
    <p:sldId id="310" r:id="rId67"/>
    <p:sldId id="311" r:id="rId68"/>
    <p:sldId id="312" r:id="rId69"/>
    <p:sldId id="313" r:id="rId70"/>
    <p:sldId id="314" r:id="rId71"/>
    <p:sldId id="315" r:id="rId72"/>
    <p:sldId id="350" r:id="rId73"/>
    <p:sldId id="316" r:id="rId74"/>
    <p:sldId id="370" r:id="rId75"/>
    <p:sldId id="367" r:id="rId76"/>
    <p:sldId id="317" r:id="rId77"/>
    <p:sldId id="318" r:id="rId78"/>
    <p:sldId id="319" r:id="rId79"/>
    <p:sldId id="320" r:id="rId80"/>
    <p:sldId id="372" r:id="rId81"/>
    <p:sldId id="371" r:id="rId82"/>
    <p:sldId id="321" r:id="rId83"/>
    <p:sldId id="373" r:id="rId84"/>
    <p:sldId id="322" r:id="rId85"/>
    <p:sldId id="323" r:id="rId86"/>
    <p:sldId id="376" r:id="rId87"/>
    <p:sldId id="324" r:id="rId88"/>
    <p:sldId id="374" r:id="rId89"/>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echuying" initials="k"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horzBarState="maximized">
    <p:restoredLeft sz="15987" autoAdjust="0"/>
    <p:restoredTop sz="94660"/>
  </p:normalViewPr>
  <p:slideViewPr>
    <p:cSldViewPr snapToGrid="0">
      <p:cViewPr varScale="1">
        <p:scale>
          <a:sx n="122" d="100"/>
          <a:sy n="122" d="100"/>
        </p:scale>
        <p:origin x="96" y="29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3" Type="http://schemas.openxmlformats.org/officeDocument/2006/relationships/commentAuthors" Target="commentAuthors.xml"/><Relationship Id="rId92" Type="http://schemas.openxmlformats.org/officeDocument/2006/relationships/tableStyles" Target="tableStyles.xml"/><Relationship Id="rId91" Type="http://schemas.openxmlformats.org/officeDocument/2006/relationships/viewProps" Target="viewProps.xml"/><Relationship Id="rId90" Type="http://schemas.openxmlformats.org/officeDocument/2006/relationships/presProps" Target="presProps.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6" Type="http://schemas.openxmlformats.org/officeDocument/2006/relationships/tags" Target="../tags/tag15.xml"/><Relationship Id="rId15" Type="http://schemas.openxmlformats.org/officeDocument/2006/relationships/tags" Target="../tags/tag14.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23.xml"/><Relationship Id="rId8" Type="http://schemas.openxmlformats.org/officeDocument/2006/relationships/tags" Target="../tags/tag22.xml"/><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6" Type="http://schemas.openxmlformats.org/officeDocument/2006/relationships/tags" Target="../tags/tag30.xml"/><Relationship Id="rId15" Type="http://schemas.openxmlformats.org/officeDocument/2006/relationships/tags" Target="../tags/tag29.xml"/><Relationship Id="rId14" Type="http://schemas.openxmlformats.org/officeDocument/2006/relationships/tags" Target="../tags/tag28.xml"/><Relationship Id="rId13" Type="http://schemas.openxmlformats.org/officeDocument/2006/relationships/tags" Target="../tags/tag27.xml"/><Relationship Id="rId12" Type="http://schemas.openxmlformats.org/officeDocument/2006/relationships/tags" Target="../tags/tag26.xml"/><Relationship Id="rId11" Type="http://schemas.openxmlformats.org/officeDocument/2006/relationships/tags" Target="../tags/tag25.xml"/><Relationship Id="rId10" Type="http://schemas.openxmlformats.org/officeDocument/2006/relationships/tags" Target="../tags/tag24.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38.xml"/><Relationship Id="rId8" Type="http://schemas.openxmlformats.org/officeDocument/2006/relationships/tags" Target="../tags/tag37.xml"/><Relationship Id="rId7" Type="http://schemas.openxmlformats.org/officeDocument/2006/relationships/tags" Target="../tags/tag36.xml"/><Relationship Id="rId6" Type="http://schemas.openxmlformats.org/officeDocument/2006/relationships/tags" Target="../tags/tag35.xml"/><Relationship Id="rId5" Type="http://schemas.openxmlformats.org/officeDocument/2006/relationships/tags" Target="../tags/tag34.xml"/><Relationship Id="rId4" Type="http://schemas.openxmlformats.org/officeDocument/2006/relationships/tags" Target="../tags/tag33.xml"/><Relationship Id="rId3" Type="http://schemas.openxmlformats.org/officeDocument/2006/relationships/tags" Target="../tags/tag32.xml"/><Relationship Id="rId22" Type="http://schemas.openxmlformats.org/officeDocument/2006/relationships/tags" Target="../tags/tag51.xml"/><Relationship Id="rId21" Type="http://schemas.openxmlformats.org/officeDocument/2006/relationships/tags" Target="../tags/tag50.xml"/><Relationship Id="rId20" Type="http://schemas.openxmlformats.org/officeDocument/2006/relationships/tags" Target="../tags/tag49.xml"/><Relationship Id="rId2" Type="http://schemas.openxmlformats.org/officeDocument/2006/relationships/tags" Target="../tags/tag31.xml"/><Relationship Id="rId19" Type="http://schemas.openxmlformats.org/officeDocument/2006/relationships/tags" Target="../tags/tag48.xml"/><Relationship Id="rId18" Type="http://schemas.openxmlformats.org/officeDocument/2006/relationships/tags" Target="../tags/tag47.xml"/><Relationship Id="rId17" Type="http://schemas.openxmlformats.org/officeDocument/2006/relationships/tags" Target="../tags/tag46.xml"/><Relationship Id="rId16" Type="http://schemas.openxmlformats.org/officeDocument/2006/relationships/tags" Target="../tags/tag45.xml"/><Relationship Id="rId15" Type="http://schemas.openxmlformats.org/officeDocument/2006/relationships/tags" Target="../tags/tag44.xml"/><Relationship Id="rId14" Type="http://schemas.openxmlformats.org/officeDocument/2006/relationships/tags" Target="../tags/tag43.xml"/><Relationship Id="rId13" Type="http://schemas.openxmlformats.org/officeDocument/2006/relationships/tags" Target="../tags/tag42.xml"/><Relationship Id="rId12" Type="http://schemas.openxmlformats.org/officeDocument/2006/relationships/tags" Target="../tags/tag41.xml"/><Relationship Id="rId11" Type="http://schemas.openxmlformats.org/officeDocument/2006/relationships/tags" Target="../tags/tag40.xml"/><Relationship Id="rId10" Type="http://schemas.openxmlformats.org/officeDocument/2006/relationships/tags" Target="../tags/tag39.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59.xml"/><Relationship Id="rId8" Type="http://schemas.openxmlformats.org/officeDocument/2006/relationships/tags" Target="../tags/tag58.xml"/><Relationship Id="rId7" Type="http://schemas.openxmlformats.org/officeDocument/2006/relationships/tags" Target="../tags/tag57.xml"/><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8" Type="http://schemas.openxmlformats.org/officeDocument/2006/relationships/tags" Target="../tags/tag68.xml"/><Relationship Id="rId17" Type="http://schemas.openxmlformats.org/officeDocument/2006/relationships/tags" Target="../tags/tag67.xml"/><Relationship Id="rId16" Type="http://schemas.openxmlformats.org/officeDocument/2006/relationships/tags" Target="../tags/tag66.xml"/><Relationship Id="rId15" Type="http://schemas.openxmlformats.org/officeDocument/2006/relationships/tags" Target="../tags/tag65.xml"/><Relationship Id="rId14" Type="http://schemas.openxmlformats.org/officeDocument/2006/relationships/tags" Target="../tags/tag64.xml"/><Relationship Id="rId13" Type="http://schemas.openxmlformats.org/officeDocument/2006/relationships/tags" Target="../tags/tag63.xml"/><Relationship Id="rId12" Type="http://schemas.openxmlformats.org/officeDocument/2006/relationships/tags" Target="../tags/tag62.xml"/><Relationship Id="rId11" Type="http://schemas.openxmlformats.org/officeDocument/2006/relationships/tags" Target="../tags/tag61.xml"/><Relationship Id="rId10" Type="http://schemas.openxmlformats.org/officeDocument/2006/relationships/tags" Target="../tags/tag60.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76.xml"/><Relationship Id="rId8" Type="http://schemas.openxmlformats.org/officeDocument/2006/relationships/tags" Target="../tags/tag75.xml"/><Relationship Id="rId7" Type="http://schemas.openxmlformats.org/officeDocument/2006/relationships/tags" Target="../tags/tag74.xml"/><Relationship Id="rId6" Type="http://schemas.openxmlformats.org/officeDocument/2006/relationships/tags" Target="../tags/tag73.xml"/><Relationship Id="rId5" Type="http://schemas.openxmlformats.org/officeDocument/2006/relationships/tags" Target="../tags/tag72.xml"/><Relationship Id="rId4" Type="http://schemas.openxmlformats.org/officeDocument/2006/relationships/tags" Target="../tags/tag71.xml"/><Relationship Id="rId3" Type="http://schemas.openxmlformats.org/officeDocument/2006/relationships/tags" Target="../tags/tag70.xml"/><Relationship Id="rId2" Type="http://schemas.openxmlformats.org/officeDocument/2006/relationships/tags" Target="../tags/tag69.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84.xml"/><Relationship Id="rId8" Type="http://schemas.openxmlformats.org/officeDocument/2006/relationships/tags" Target="../tags/tag83.xml"/><Relationship Id="rId7" Type="http://schemas.openxmlformats.org/officeDocument/2006/relationships/tags" Target="../tags/tag82.xml"/><Relationship Id="rId6" Type="http://schemas.openxmlformats.org/officeDocument/2006/relationships/tags" Target="../tags/tag81.xml"/><Relationship Id="rId5" Type="http://schemas.openxmlformats.org/officeDocument/2006/relationships/tags" Target="../tags/tag80.xml"/><Relationship Id="rId4" Type="http://schemas.openxmlformats.org/officeDocument/2006/relationships/tags" Target="../tags/tag79.xml"/><Relationship Id="rId3" Type="http://schemas.openxmlformats.org/officeDocument/2006/relationships/tags" Target="../tags/tag78.xml"/><Relationship Id="rId2" Type="http://schemas.openxmlformats.org/officeDocument/2006/relationships/tags" Target="../tags/tag77.xml"/><Relationship Id="rId13" Type="http://schemas.openxmlformats.org/officeDocument/2006/relationships/tags" Target="../tags/tag88.xml"/><Relationship Id="rId12" Type="http://schemas.openxmlformats.org/officeDocument/2006/relationships/tags" Target="../tags/tag87.xml"/><Relationship Id="rId11" Type="http://schemas.openxmlformats.org/officeDocument/2006/relationships/tags" Target="../tags/tag86.xml"/><Relationship Id="rId10" Type="http://schemas.openxmlformats.org/officeDocument/2006/relationships/tags" Target="../tags/tag85.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96.xml"/><Relationship Id="rId8" Type="http://schemas.openxmlformats.org/officeDocument/2006/relationships/tags" Target="../tags/tag95.xml"/><Relationship Id="rId7" Type="http://schemas.openxmlformats.org/officeDocument/2006/relationships/tags" Target="../tags/tag94.xml"/><Relationship Id="rId6" Type="http://schemas.openxmlformats.org/officeDocument/2006/relationships/tags" Target="../tags/tag93.xml"/><Relationship Id="rId5" Type="http://schemas.openxmlformats.org/officeDocument/2006/relationships/tags" Target="../tags/tag92.xml"/><Relationship Id="rId4" Type="http://schemas.openxmlformats.org/officeDocument/2006/relationships/tags" Target="../tags/tag91.xml"/><Relationship Id="rId3" Type="http://schemas.openxmlformats.org/officeDocument/2006/relationships/tags" Target="../tags/tag90.xml"/><Relationship Id="rId22" Type="http://schemas.openxmlformats.org/officeDocument/2006/relationships/tags" Target="../tags/tag109.xml"/><Relationship Id="rId21" Type="http://schemas.openxmlformats.org/officeDocument/2006/relationships/tags" Target="../tags/tag108.xml"/><Relationship Id="rId20" Type="http://schemas.openxmlformats.org/officeDocument/2006/relationships/tags" Target="../tags/tag107.xml"/><Relationship Id="rId2" Type="http://schemas.openxmlformats.org/officeDocument/2006/relationships/tags" Target="../tags/tag89.xml"/><Relationship Id="rId19" Type="http://schemas.openxmlformats.org/officeDocument/2006/relationships/tags" Target="../tags/tag106.xml"/><Relationship Id="rId18" Type="http://schemas.openxmlformats.org/officeDocument/2006/relationships/tags" Target="../tags/tag105.xml"/><Relationship Id="rId17" Type="http://schemas.openxmlformats.org/officeDocument/2006/relationships/tags" Target="../tags/tag104.xml"/><Relationship Id="rId16" Type="http://schemas.openxmlformats.org/officeDocument/2006/relationships/tags" Target="../tags/tag103.xml"/><Relationship Id="rId15" Type="http://schemas.openxmlformats.org/officeDocument/2006/relationships/tags" Target="../tags/tag102.xml"/><Relationship Id="rId14" Type="http://schemas.openxmlformats.org/officeDocument/2006/relationships/tags" Target="../tags/tag101.xml"/><Relationship Id="rId13" Type="http://schemas.openxmlformats.org/officeDocument/2006/relationships/tags" Target="../tags/tag100.xml"/><Relationship Id="rId12" Type="http://schemas.openxmlformats.org/officeDocument/2006/relationships/tags" Target="../tags/tag99.xml"/><Relationship Id="rId11" Type="http://schemas.openxmlformats.org/officeDocument/2006/relationships/tags" Target="../tags/tag98.xml"/><Relationship Id="rId10" Type="http://schemas.openxmlformats.org/officeDocument/2006/relationships/tags" Target="../tags/tag97.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9" Type="http://schemas.openxmlformats.org/officeDocument/2006/relationships/tags" Target="../tags/tag117.xml"/><Relationship Id="rId8" Type="http://schemas.openxmlformats.org/officeDocument/2006/relationships/tags" Target="../tags/tag116.xml"/><Relationship Id="rId7" Type="http://schemas.openxmlformats.org/officeDocument/2006/relationships/tags" Target="../tags/tag115.xml"/><Relationship Id="rId6" Type="http://schemas.openxmlformats.org/officeDocument/2006/relationships/tags" Target="../tags/tag114.xml"/><Relationship Id="rId5" Type="http://schemas.openxmlformats.org/officeDocument/2006/relationships/tags" Target="../tags/tag113.xml"/><Relationship Id="rId4" Type="http://schemas.openxmlformats.org/officeDocument/2006/relationships/tags" Target="../tags/tag112.xml"/><Relationship Id="rId3" Type="http://schemas.openxmlformats.org/officeDocument/2006/relationships/tags" Target="../tags/tag111.xml"/><Relationship Id="rId2" Type="http://schemas.openxmlformats.org/officeDocument/2006/relationships/tags" Target="../tags/tag110.xml"/><Relationship Id="rId17" Type="http://schemas.openxmlformats.org/officeDocument/2006/relationships/tags" Target="../tags/tag125.xml"/><Relationship Id="rId16" Type="http://schemas.openxmlformats.org/officeDocument/2006/relationships/tags" Target="../tags/tag124.xml"/><Relationship Id="rId15" Type="http://schemas.openxmlformats.org/officeDocument/2006/relationships/tags" Target="../tags/tag123.xml"/><Relationship Id="rId14" Type="http://schemas.openxmlformats.org/officeDocument/2006/relationships/tags" Target="../tags/tag122.xml"/><Relationship Id="rId13" Type="http://schemas.openxmlformats.org/officeDocument/2006/relationships/tags" Target="../tags/tag121.xml"/><Relationship Id="rId12" Type="http://schemas.openxmlformats.org/officeDocument/2006/relationships/tags" Target="../tags/tag120.xml"/><Relationship Id="rId11" Type="http://schemas.openxmlformats.org/officeDocument/2006/relationships/tags" Target="../tags/tag119.xml"/><Relationship Id="rId10" Type="http://schemas.openxmlformats.org/officeDocument/2006/relationships/tags" Target="../tags/tag118.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9" Type="http://schemas.openxmlformats.org/officeDocument/2006/relationships/tags" Target="../tags/tag133.xml"/><Relationship Id="rId8" Type="http://schemas.openxmlformats.org/officeDocument/2006/relationships/tags" Target="../tags/tag132.xml"/><Relationship Id="rId7" Type="http://schemas.openxmlformats.org/officeDocument/2006/relationships/tags" Target="../tags/tag131.xml"/><Relationship Id="rId6" Type="http://schemas.openxmlformats.org/officeDocument/2006/relationships/tags" Target="../tags/tag130.xml"/><Relationship Id="rId5" Type="http://schemas.openxmlformats.org/officeDocument/2006/relationships/tags" Target="../tags/tag129.xml"/><Relationship Id="rId4" Type="http://schemas.openxmlformats.org/officeDocument/2006/relationships/tags" Target="../tags/tag128.xml"/><Relationship Id="rId3" Type="http://schemas.openxmlformats.org/officeDocument/2006/relationships/tags" Target="../tags/tag127.xml"/><Relationship Id="rId20" Type="http://schemas.openxmlformats.org/officeDocument/2006/relationships/tags" Target="../tags/tag144.xml"/><Relationship Id="rId2" Type="http://schemas.openxmlformats.org/officeDocument/2006/relationships/tags" Target="../tags/tag126.xml"/><Relationship Id="rId19" Type="http://schemas.openxmlformats.org/officeDocument/2006/relationships/tags" Target="../tags/tag143.xml"/><Relationship Id="rId18" Type="http://schemas.openxmlformats.org/officeDocument/2006/relationships/tags" Target="../tags/tag142.xml"/><Relationship Id="rId17" Type="http://schemas.openxmlformats.org/officeDocument/2006/relationships/tags" Target="../tags/tag141.xml"/><Relationship Id="rId16" Type="http://schemas.openxmlformats.org/officeDocument/2006/relationships/tags" Target="../tags/tag140.xml"/><Relationship Id="rId15" Type="http://schemas.openxmlformats.org/officeDocument/2006/relationships/tags" Target="../tags/tag139.xml"/><Relationship Id="rId14" Type="http://schemas.openxmlformats.org/officeDocument/2006/relationships/tags" Target="../tags/tag138.xml"/><Relationship Id="rId13" Type="http://schemas.openxmlformats.org/officeDocument/2006/relationships/tags" Target="../tags/tag137.xml"/><Relationship Id="rId12" Type="http://schemas.openxmlformats.org/officeDocument/2006/relationships/tags" Target="../tags/tag136.xml"/><Relationship Id="rId11" Type="http://schemas.openxmlformats.org/officeDocument/2006/relationships/tags" Target="../tags/tag135.xml"/><Relationship Id="rId10" Type="http://schemas.openxmlformats.org/officeDocument/2006/relationships/tags" Target="../tags/tag134.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 Type="http://schemas.openxmlformats.org/officeDocument/2006/relationships/tags" Target="../tags/tag152.xml"/><Relationship Id="rId8" Type="http://schemas.openxmlformats.org/officeDocument/2006/relationships/tags" Target="../tags/tag151.xml"/><Relationship Id="rId7" Type="http://schemas.openxmlformats.org/officeDocument/2006/relationships/tags" Target="../tags/tag150.xml"/><Relationship Id="rId6" Type="http://schemas.openxmlformats.org/officeDocument/2006/relationships/tags" Target="../tags/tag149.xml"/><Relationship Id="rId5" Type="http://schemas.openxmlformats.org/officeDocument/2006/relationships/tags" Target="../tags/tag148.xml"/><Relationship Id="rId4" Type="http://schemas.openxmlformats.org/officeDocument/2006/relationships/tags" Target="../tags/tag147.xml"/><Relationship Id="rId3" Type="http://schemas.openxmlformats.org/officeDocument/2006/relationships/tags" Target="../tags/tag146.xml"/><Relationship Id="rId2" Type="http://schemas.openxmlformats.org/officeDocument/2006/relationships/tags" Target="../tags/tag145.xml"/><Relationship Id="rId16" Type="http://schemas.openxmlformats.org/officeDocument/2006/relationships/tags" Target="../tags/tag159.xml"/><Relationship Id="rId15" Type="http://schemas.openxmlformats.org/officeDocument/2006/relationships/tags" Target="../tags/tag158.xml"/><Relationship Id="rId14" Type="http://schemas.openxmlformats.org/officeDocument/2006/relationships/tags" Target="../tags/tag157.xml"/><Relationship Id="rId13" Type="http://schemas.openxmlformats.org/officeDocument/2006/relationships/tags" Target="../tags/tag156.xml"/><Relationship Id="rId12" Type="http://schemas.openxmlformats.org/officeDocument/2006/relationships/tags" Target="../tags/tag155.xml"/><Relationship Id="rId11" Type="http://schemas.openxmlformats.org/officeDocument/2006/relationships/tags" Target="../tags/tag154.xml"/><Relationship Id="rId10" Type="http://schemas.openxmlformats.org/officeDocument/2006/relationships/tags" Target="../tags/tag153.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9" Type="http://schemas.openxmlformats.org/officeDocument/2006/relationships/tags" Target="../tags/tag167.xml"/><Relationship Id="rId8" Type="http://schemas.openxmlformats.org/officeDocument/2006/relationships/tags" Target="../tags/tag166.xml"/><Relationship Id="rId7" Type="http://schemas.openxmlformats.org/officeDocument/2006/relationships/tags" Target="../tags/tag165.xml"/><Relationship Id="rId6" Type="http://schemas.openxmlformats.org/officeDocument/2006/relationships/tags" Target="../tags/tag164.xml"/><Relationship Id="rId5" Type="http://schemas.openxmlformats.org/officeDocument/2006/relationships/tags" Target="../tags/tag163.xml"/><Relationship Id="rId4" Type="http://schemas.openxmlformats.org/officeDocument/2006/relationships/tags" Target="../tags/tag162.xml"/><Relationship Id="rId3" Type="http://schemas.openxmlformats.org/officeDocument/2006/relationships/tags" Target="../tags/tag161.xml"/><Relationship Id="rId2" Type="http://schemas.openxmlformats.org/officeDocument/2006/relationships/tags" Target="../tags/tag160.xml"/><Relationship Id="rId14" Type="http://schemas.openxmlformats.org/officeDocument/2006/relationships/tags" Target="../tags/tag172.xml"/><Relationship Id="rId13" Type="http://schemas.openxmlformats.org/officeDocument/2006/relationships/tags" Target="../tags/tag171.xml"/><Relationship Id="rId12" Type="http://schemas.openxmlformats.org/officeDocument/2006/relationships/tags" Target="../tags/tag170.xml"/><Relationship Id="rId11" Type="http://schemas.openxmlformats.org/officeDocument/2006/relationships/tags" Target="../tags/tag169.xml"/><Relationship Id="rId10" Type="http://schemas.openxmlformats.org/officeDocument/2006/relationships/tags" Target="../tags/tag168.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8" Type="http://schemas.openxmlformats.org/officeDocument/2006/relationships/tags" Target="../tags/tag179.xml"/><Relationship Id="rId7" Type="http://schemas.openxmlformats.org/officeDocument/2006/relationships/tags" Target="../tags/tag178.xml"/><Relationship Id="rId6" Type="http://schemas.openxmlformats.org/officeDocument/2006/relationships/tags" Target="../tags/tag177.xml"/><Relationship Id="rId5" Type="http://schemas.openxmlformats.org/officeDocument/2006/relationships/tags" Target="../tags/tag176.xml"/><Relationship Id="rId4" Type="http://schemas.openxmlformats.org/officeDocument/2006/relationships/tags" Target="../tags/tag175.xml"/><Relationship Id="rId3" Type="http://schemas.openxmlformats.org/officeDocument/2006/relationships/tags" Target="../tags/tag174.xml"/><Relationship Id="rId2" Type="http://schemas.openxmlformats.org/officeDocument/2006/relationships/tags" Target="../tags/tag173.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187.xml"/><Relationship Id="rId8" Type="http://schemas.openxmlformats.org/officeDocument/2006/relationships/tags" Target="../tags/tag186.xml"/><Relationship Id="rId7" Type="http://schemas.openxmlformats.org/officeDocument/2006/relationships/tags" Target="../tags/tag185.xml"/><Relationship Id="rId6" Type="http://schemas.openxmlformats.org/officeDocument/2006/relationships/tags" Target="../tags/tag184.xml"/><Relationship Id="rId5" Type="http://schemas.openxmlformats.org/officeDocument/2006/relationships/tags" Target="../tags/tag183.xml"/><Relationship Id="rId4" Type="http://schemas.openxmlformats.org/officeDocument/2006/relationships/tags" Target="../tags/tag182.xml"/><Relationship Id="rId3" Type="http://schemas.openxmlformats.org/officeDocument/2006/relationships/tags" Target="../tags/tag181.xml"/><Relationship Id="rId22" Type="http://schemas.openxmlformats.org/officeDocument/2006/relationships/tags" Target="../tags/tag200.xml"/><Relationship Id="rId21" Type="http://schemas.openxmlformats.org/officeDocument/2006/relationships/tags" Target="../tags/tag199.xml"/><Relationship Id="rId20" Type="http://schemas.openxmlformats.org/officeDocument/2006/relationships/tags" Target="../tags/tag198.xml"/><Relationship Id="rId2" Type="http://schemas.openxmlformats.org/officeDocument/2006/relationships/tags" Target="../tags/tag180.xml"/><Relationship Id="rId19" Type="http://schemas.openxmlformats.org/officeDocument/2006/relationships/tags" Target="../tags/tag197.xml"/><Relationship Id="rId18" Type="http://schemas.openxmlformats.org/officeDocument/2006/relationships/tags" Target="../tags/tag196.xml"/><Relationship Id="rId17" Type="http://schemas.openxmlformats.org/officeDocument/2006/relationships/tags" Target="../tags/tag195.xml"/><Relationship Id="rId16" Type="http://schemas.openxmlformats.org/officeDocument/2006/relationships/tags" Target="../tags/tag194.xml"/><Relationship Id="rId15" Type="http://schemas.openxmlformats.org/officeDocument/2006/relationships/tags" Target="../tags/tag193.xml"/><Relationship Id="rId14" Type="http://schemas.openxmlformats.org/officeDocument/2006/relationships/tags" Target="../tags/tag192.xml"/><Relationship Id="rId13" Type="http://schemas.openxmlformats.org/officeDocument/2006/relationships/tags" Target="../tags/tag191.xml"/><Relationship Id="rId12" Type="http://schemas.openxmlformats.org/officeDocument/2006/relationships/tags" Target="../tags/tag190.xml"/><Relationship Id="rId11" Type="http://schemas.openxmlformats.org/officeDocument/2006/relationships/tags" Target="../tags/tag189.xml"/><Relationship Id="rId10" Type="http://schemas.openxmlformats.org/officeDocument/2006/relationships/tags" Target="../tags/tag188.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208.xml"/><Relationship Id="rId8" Type="http://schemas.openxmlformats.org/officeDocument/2006/relationships/tags" Target="../tags/tag207.xml"/><Relationship Id="rId7" Type="http://schemas.openxmlformats.org/officeDocument/2006/relationships/tags" Target="../tags/tag206.xml"/><Relationship Id="rId6" Type="http://schemas.openxmlformats.org/officeDocument/2006/relationships/tags" Target="../tags/tag205.xml"/><Relationship Id="rId5" Type="http://schemas.openxmlformats.org/officeDocument/2006/relationships/tags" Target="../tags/tag204.xml"/><Relationship Id="rId4" Type="http://schemas.openxmlformats.org/officeDocument/2006/relationships/tags" Target="../tags/tag203.xml"/><Relationship Id="rId3" Type="http://schemas.openxmlformats.org/officeDocument/2006/relationships/tags" Target="../tags/tag202.xml"/><Relationship Id="rId2" Type="http://schemas.openxmlformats.org/officeDocument/2006/relationships/tags" Target="../tags/tag201.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216.xml"/><Relationship Id="rId8" Type="http://schemas.openxmlformats.org/officeDocument/2006/relationships/tags" Target="../tags/tag215.xml"/><Relationship Id="rId7" Type="http://schemas.openxmlformats.org/officeDocument/2006/relationships/tags" Target="../tags/tag214.xml"/><Relationship Id="rId6" Type="http://schemas.openxmlformats.org/officeDocument/2006/relationships/tags" Target="../tags/tag213.xml"/><Relationship Id="rId5" Type="http://schemas.openxmlformats.org/officeDocument/2006/relationships/tags" Target="../tags/tag212.xml"/><Relationship Id="rId4" Type="http://schemas.openxmlformats.org/officeDocument/2006/relationships/tags" Target="../tags/tag211.xml"/><Relationship Id="rId3" Type="http://schemas.openxmlformats.org/officeDocument/2006/relationships/tags" Target="../tags/tag210.xml"/><Relationship Id="rId2" Type="http://schemas.openxmlformats.org/officeDocument/2006/relationships/tags" Target="../tags/tag209.xml"/><Relationship Id="rId17" Type="http://schemas.openxmlformats.org/officeDocument/2006/relationships/tags" Target="../tags/tag224.xml"/><Relationship Id="rId16" Type="http://schemas.openxmlformats.org/officeDocument/2006/relationships/tags" Target="../tags/tag223.xml"/><Relationship Id="rId15" Type="http://schemas.openxmlformats.org/officeDocument/2006/relationships/tags" Target="../tags/tag222.xml"/><Relationship Id="rId14" Type="http://schemas.openxmlformats.org/officeDocument/2006/relationships/tags" Target="../tags/tag221.xml"/><Relationship Id="rId13" Type="http://schemas.openxmlformats.org/officeDocument/2006/relationships/tags" Target="../tags/tag220.xml"/><Relationship Id="rId12" Type="http://schemas.openxmlformats.org/officeDocument/2006/relationships/tags" Target="../tags/tag219.xml"/><Relationship Id="rId11" Type="http://schemas.openxmlformats.org/officeDocument/2006/relationships/tags" Target="../tags/tag218.xml"/><Relationship Id="rId10" Type="http://schemas.openxmlformats.org/officeDocument/2006/relationships/tags" Target="../tags/tag217.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232.xml"/><Relationship Id="rId8" Type="http://schemas.openxmlformats.org/officeDocument/2006/relationships/tags" Target="../tags/tag231.xml"/><Relationship Id="rId7" Type="http://schemas.openxmlformats.org/officeDocument/2006/relationships/tags" Target="../tags/tag230.xml"/><Relationship Id="rId6" Type="http://schemas.openxmlformats.org/officeDocument/2006/relationships/tags" Target="../tags/tag229.xml"/><Relationship Id="rId5" Type="http://schemas.openxmlformats.org/officeDocument/2006/relationships/tags" Target="../tags/tag228.xml"/><Relationship Id="rId4" Type="http://schemas.openxmlformats.org/officeDocument/2006/relationships/tags" Target="../tags/tag227.xml"/><Relationship Id="rId3" Type="http://schemas.openxmlformats.org/officeDocument/2006/relationships/tags" Target="../tags/tag226.xml"/><Relationship Id="rId2" Type="http://schemas.openxmlformats.org/officeDocument/2006/relationships/tags" Target="../tags/tag225.xml"/><Relationship Id="rId19" Type="http://schemas.openxmlformats.org/officeDocument/2006/relationships/tags" Target="../tags/tag242.xml"/><Relationship Id="rId18" Type="http://schemas.openxmlformats.org/officeDocument/2006/relationships/tags" Target="../tags/tag241.xml"/><Relationship Id="rId17" Type="http://schemas.openxmlformats.org/officeDocument/2006/relationships/tags" Target="../tags/tag240.xml"/><Relationship Id="rId16" Type="http://schemas.openxmlformats.org/officeDocument/2006/relationships/tags" Target="../tags/tag239.xml"/><Relationship Id="rId15" Type="http://schemas.openxmlformats.org/officeDocument/2006/relationships/tags" Target="../tags/tag238.xml"/><Relationship Id="rId14" Type="http://schemas.openxmlformats.org/officeDocument/2006/relationships/tags" Target="../tags/tag237.xml"/><Relationship Id="rId13" Type="http://schemas.openxmlformats.org/officeDocument/2006/relationships/tags" Target="../tags/tag236.xml"/><Relationship Id="rId12" Type="http://schemas.openxmlformats.org/officeDocument/2006/relationships/tags" Target="../tags/tag235.xml"/><Relationship Id="rId11" Type="http://schemas.openxmlformats.org/officeDocument/2006/relationships/tags" Target="../tags/tag234.xml"/><Relationship Id="rId10" Type="http://schemas.openxmlformats.org/officeDocument/2006/relationships/tags" Target="../tags/tag233.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250.xml"/><Relationship Id="rId8" Type="http://schemas.openxmlformats.org/officeDocument/2006/relationships/tags" Target="../tags/tag249.xml"/><Relationship Id="rId7" Type="http://schemas.openxmlformats.org/officeDocument/2006/relationships/tags" Target="../tags/tag248.xml"/><Relationship Id="rId6" Type="http://schemas.openxmlformats.org/officeDocument/2006/relationships/tags" Target="../tags/tag247.xml"/><Relationship Id="rId5" Type="http://schemas.openxmlformats.org/officeDocument/2006/relationships/tags" Target="../tags/tag246.xml"/><Relationship Id="rId4" Type="http://schemas.openxmlformats.org/officeDocument/2006/relationships/tags" Target="../tags/tag245.xml"/><Relationship Id="rId3" Type="http://schemas.openxmlformats.org/officeDocument/2006/relationships/tags" Target="../tags/tag244.xml"/><Relationship Id="rId2" Type="http://schemas.openxmlformats.org/officeDocument/2006/relationships/tags" Target="../tags/tag243.xml"/><Relationship Id="rId14" Type="http://schemas.openxmlformats.org/officeDocument/2006/relationships/tags" Target="../tags/tag255.xml"/><Relationship Id="rId13" Type="http://schemas.openxmlformats.org/officeDocument/2006/relationships/tags" Target="../tags/tag254.xml"/><Relationship Id="rId12" Type="http://schemas.openxmlformats.org/officeDocument/2006/relationships/tags" Target="../tags/tag253.xml"/><Relationship Id="rId11" Type="http://schemas.openxmlformats.org/officeDocument/2006/relationships/tags" Target="../tags/tag252.xml"/><Relationship Id="rId10" Type="http://schemas.openxmlformats.org/officeDocument/2006/relationships/tags" Target="../tags/tag251.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263.xml"/><Relationship Id="rId8" Type="http://schemas.openxmlformats.org/officeDocument/2006/relationships/tags" Target="../tags/tag262.xml"/><Relationship Id="rId7" Type="http://schemas.openxmlformats.org/officeDocument/2006/relationships/tags" Target="../tags/tag261.xml"/><Relationship Id="rId6" Type="http://schemas.openxmlformats.org/officeDocument/2006/relationships/tags" Target="../tags/tag260.xml"/><Relationship Id="rId5" Type="http://schemas.openxmlformats.org/officeDocument/2006/relationships/tags" Target="../tags/tag259.xml"/><Relationship Id="rId4" Type="http://schemas.openxmlformats.org/officeDocument/2006/relationships/tags" Target="../tags/tag258.xml"/><Relationship Id="rId3" Type="http://schemas.openxmlformats.org/officeDocument/2006/relationships/tags" Target="../tags/tag257.xml"/><Relationship Id="rId2" Type="http://schemas.openxmlformats.org/officeDocument/2006/relationships/tags" Target="../tags/tag256.xml"/><Relationship Id="rId16" Type="http://schemas.openxmlformats.org/officeDocument/2006/relationships/tags" Target="../tags/tag270.xml"/><Relationship Id="rId15" Type="http://schemas.openxmlformats.org/officeDocument/2006/relationships/tags" Target="../tags/tag269.xml"/><Relationship Id="rId14" Type="http://schemas.openxmlformats.org/officeDocument/2006/relationships/tags" Target="../tags/tag268.xml"/><Relationship Id="rId13" Type="http://schemas.openxmlformats.org/officeDocument/2006/relationships/tags" Target="../tags/tag267.xml"/><Relationship Id="rId12" Type="http://schemas.openxmlformats.org/officeDocument/2006/relationships/tags" Target="../tags/tag266.xml"/><Relationship Id="rId11" Type="http://schemas.openxmlformats.org/officeDocument/2006/relationships/tags" Target="../tags/tag265.xml"/><Relationship Id="rId10" Type="http://schemas.openxmlformats.org/officeDocument/2006/relationships/tags" Target="../tags/tag264.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278.xml"/><Relationship Id="rId8" Type="http://schemas.openxmlformats.org/officeDocument/2006/relationships/tags" Target="../tags/tag277.xml"/><Relationship Id="rId7" Type="http://schemas.openxmlformats.org/officeDocument/2006/relationships/tags" Target="../tags/tag276.xml"/><Relationship Id="rId6" Type="http://schemas.openxmlformats.org/officeDocument/2006/relationships/tags" Target="../tags/tag275.xml"/><Relationship Id="rId5" Type="http://schemas.openxmlformats.org/officeDocument/2006/relationships/tags" Target="../tags/tag274.xml"/><Relationship Id="rId4" Type="http://schemas.openxmlformats.org/officeDocument/2006/relationships/tags" Target="../tags/tag273.xml"/><Relationship Id="rId3" Type="http://schemas.openxmlformats.org/officeDocument/2006/relationships/tags" Target="../tags/tag272.xml"/><Relationship Id="rId2" Type="http://schemas.openxmlformats.org/officeDocument/2006/relationships/tags" Target="../tags/tag271.xml"/><Relationship Id="rId16" Type="http://schemas.openxmlformats.org/officeDocument/2006/relationships/tags" Target="../tags/tag285.xml"/><Relationship Id="rId15" Type="http://schemas.openxmlformats.org/officeDocument/2006/relationships/tags" Target="../tags/tag284.xml"/><Relationship Id="rId14" Type="http://schemas.openxmlformats.org/officeDocument/2006/relationships/tags" Target="../tags/tag283.xml"/><Relationship Id="rId13" Type="http://schemas.openxmlformats.org/officeDocument/2006/relationships/tags" Target="../tags/tag282.xml"/><Relationship Id="rId12" Type="http://schemas.openxmlformats.org/officeDocument/2006/relationships/tags" Target="../tags/tag281.xml"/><Relationship Id="rId11" Type="http://schemas.openxmlformats.org/officeDocument/2006/relationships/tags" Target="../tags/tag280.xml"/><Relationship Id="rId10" Type="http://schemas.openxmlformats.org/officeDocument/2006/relationships/tags" Target="../tags/tag279.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9" Type="http://schemas.openxmlformats.org/officeDocument/2006/relationships/tags" Target="../tags/tag293.xml"/><Relationship Id="rId8" Type="http://schemas.openxmlformats.org/officeDocument/2006/relationships/tags" Target="../tags/tag292.xml"/><Relationship Id="rId7" Type="http://schemas.openxmlformats.org/officeDocument/2006/relationships/tags" Target="../tags/tag291.xml"/><Relationship Id="rId6" Type="http://schemas.openxmlformats.org/officeDocument/2006/relationships/tags" Target="../tags/tag290.xml"/><Relationship Id="rId5" Type="http://schemas.openxmlformats.org/officeDocument/2006/relationships/tags" Target="../tags/tag289.xml"/><Relationship Id="rId4" Type="http://schemas.openxmlformats.org/officeDocument/2006/relationships/tags" Target="../tags/tag288.xml"/><Relationship Id="rId3" Type="http://schemas.openxmlformats.org/officeDocument/2006/relationships/tags" Target="../tags/tag287.xml"/><Relationship Id="rId2" Type="http://schemas.openxmlformats.org/officeDocument/2006/relationships/tags" Target="../tags/tag286.xml"/><Relationship Id="rId14" Type="http://schemas.openxmlformats.org/officeDocument/2006/relationships/tags" Target="../tags/tag298.xml"/><Relationship Id="rId13" Type="http://schemas.openxmlformats.org/officeDocument/2006/relationships/tags" Target="../tags/tag297.xml"/><Relationship Id="rId12" Type="http://schemas.openxmlformats.org/officeDocument/2006/relationships/tags" Target="../tags/tag296.xml"/><Relationship Id="rId11" Type="http://schemas.openxmlformats.org/officeDocument/2006/relationships/tags" Target="../tags/tag295.xml"/><Relationship Id="rId10" Type="http://schemas.openxmlformats.org/officeDocument/2006/relationships/tags" Target="../tags/tag294.xml"/><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9" Type="http://schemas.openxmlformats.org/officeDocument/2006/relationships/tags" Target="../tags/tag306.xml"/><Relationship Id="rId8" Type="http://schemas.openxmlformats.org/officeDocument/2006/relationships/tags" Target="../tags/tag305.xml"/><Relationship Id="rId7" Type="http://schemas.openxmlformats.org/officeDocument/2006/relationships/tags" Target="../tags/tag304.xml"/><Relationship Id="rId6" Type="http://schemas.openxmlformats.org/officeDocument/2006/relationships/tags" Target="../tags/tag303.xml"/><Relationship Id="rId5" Type="http://schemas.openxmlformats.org/officeDocument/2006/relationships/tags" Target="../tags/tag302.xml"/><Relationship Id="rId4" Type="http://schemas.openxmlformats.org/officeDocument/2006/relationships/tags" Target="../tags/tag301.xml"/><Relationship Id="rId3" Type="http://schemas.openxmlformats.org/officeDocument/2006/relationships/tags" Target="../tags/tag300.xml"/><Relationship Id="rId21" Type="http://schemas.openxmlformats.org/officeDocument/2006/relationships/tags" Target="../tags/tag318.xml"/><Relationship Id="rId20" Type="http://schemas.openxmlformats.org/officeDocument/2006/relationships/tags" Target="../tags/tag317.xml"/><Relationship Id="rId2" Type="http://schemas.openxmlformats.org/officeDocument/2006/relationships/tags" Target="../tags/tag299.xml"/><Relationship Id="rId19" Type="http://schemas.openxmlformats.org/officeDocument/2006/relationships/tags" Target="../tags/tag316.xml"/><Relationship Id="rId18" Type="http://schemas.openxmlformats.org/officeDocument/2006/relationships/tags" Target="../tags/tag315.xml"/><Relationship Id="rId17" Type="http://schemas.openxmlformats.org/officeDocument/2006/relationships/tags" Target="../tags/tag314.xml"/><Relationship Id="rId16" Type="http://schemas.openxmlformats.org/officeDocument/2006/relationships/tags" Target="../tags/tag313.xml"/><Relationship Id="rId15" Type="http://schemas.openxmlformats.org/officeDocument/2006/relationships/tags" Target="../tags/tag312.xml"/><Relationship Id="rId14" Type="http://schemas.openxmlformats.org/officeDocument/2006/relationships/tags" Target="../tags/tag311.xml"/><Relationship Id="rId13" Type="http://schemas.openxmlformats.org/officeDocument/2006/relationships/tags" Target="../tags/tag310.xml"/><Relationship Id="rId12" Type="http://schemas.openxmlformats.org/officeDocument/2006/relationships/tags" Target="../tags/tag309.xml"/><Relationship Id="rId11" Type="http://schemas.openxmlformats.org/officeDocument/2006/relationships/tags" Target="../tags/tag308.xml"/><Relationship Id="rId10" Type="http://schemas.openxmlformats.org/officeDocument/2006/relationships/tags" Target="../tags/tag307.xml"/><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9" Type="http://schemas.openxmlformats.org/officeDocument/2006/relationships/tags" Target="../tags/tag326.xml"/><Relationship Id="rId8" Type="http://schemas.openxmlformats.org/officeDocument/2006/relationships/tags" Target="../tags/tag325.xml"/><Relationship Id="rId7" Type="http://schemas.openxmlformats.org/officeDocument/2006/relationships/tags" Target="../tags/tag324.xml"/><Relationship Id="rId6" Type="http://schemas.openxmlformats.org/officeDocument/2006/relationships/tags" Target="../tags/tag323.xml"/><Relationship Id="rId5" Type="http://schemas.openxmlformats.org/officeDocument/2006/relationships/tags" Target="../tags/tag322.xml"/><Relationship Id="rId4" Type="http://schemas.openxmlformats.org/officeDocument/2006/relationships/tags" Target="../tags/tag321.xml"/><Relationship Id="rId3" Type="http://schemas.openxmlformats.org/officeDocument/2006/relationships/tags" Target="../tags/tag320.xml"/><Relationship Id="rId2" Type="http://schemas.openxmlformats.org/officeDocument/2006/relationships/tags" Target="../tags/tag319.xml"/><Relationship Id="rId14" Type="http://schemas.openxmlformats.org/officeDocument/2006/relationships/tags" Target="../tags/tag331.xml"/><Relationship Id="rId13" Type="http://schemas.openxmlformats.org/officeDocument/2006/relationships/tags" Target="../tags/tag330.xml"/><Relationship Id="rId12" Type="http://schemas.openxmlformats.org/officeDocument/2006/relationships/tags" Target="../tags/tag329.xml"/><Relationship Id="rId11" Type="http://schemas.openxmlformats.org/officeDocument/2006/relationships/tags" Target="../tags/tag328.xml"/><Relationship Id="rId10" Type="http://schemas.openxmlformats.org/officeDocument/2006/relationships/tags" Target="../tags/tag327.xml"/><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8" Type="http://schemas.openxmlformats.org/officeDocument/2006/relationships/tags" Target="../tags/tag338.xml"/><Relationship Id="rId7" Type="http://schemas.openxmlformats.org/officeDocument/2006/relationships/tags" Target="../tags/tag337.xml"/><Relationship Id="rId6" Type="http://schemas.openxmlformats.org/officeDocument/2006/relationships/tags" Target="../tags/tag336.xml"/><Relationship Id="rId5" Type="http://schemas.openxmlformats.org/officeDocument/2006/relationships/tags" Target="../tags/tag335.xml"/><Relationship Id="rId4" Type="http://schemas.openxmlformats.org/officeDocument/2006/relationships/tags" Target="../tags/tag334.xml"/><Relationship Id="rId3" Type="http://schemas.openxmlformats.org/officeDocument/2006/relationships/tags" Target="../tags/tag333.xml"/><Relationship Id="rId2" Type="http://schemas.openxmlformats.org/officeDocument/2006/relationships/tags" Target="../tags/tag332.xml"/><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9" Type="http://schemas.openxmlformats.org/officeDocument/2006/relationships/tags" Target="../tags/tag346.xml"/><Relationship Id="rId8" Type="http://schemas.openxmlformats.org/officeDocument/2006/relationships/tags" Target="../tags/tag345.xml"/><Relationship Id="rId7" Type="http://schemas.openxmlformats.org/officeDocument/2006/relationships/tags" Target="../tags/tag344.xml"/><Relationship Id="rId6" Type="http://schemas.openxmlformats.org/officeDocument/2006/relationships/tags" Target="../tags/tag343.xml"/><Relationship Id="rId5" Type="http://schemas.openxmlformats.org/officeDocument/2006/relationships/tags" Target="../tags/tag342.xml"/><Relationship Id="rId4" Type="http://schemas.openxmlformats.org/officeDocument/2006/relationships/tags" Target="../tags/tag341.xml"/><Relationship Id="rId3" Type="http://schemas.openxmlformats.org/officeDocument/2006/relationships/tags" Target="../tags/tag340.xml"/><Relationship Id="rId2" Type="http://schemas.openxmlformats.org/officeDocument/2006/relationships/tags" Target="../tags/tag339.xml"/><Relationship Id="rId12" Type="http://schemas.openxmlformats.org/officeDocument/2006/relationships/tags" Target="../tags/tag349.xml"/><Relationship Id="rId11" Type="http://schemas.openxmlformats.org/officeDocument/2006/relationships/tags" Target="../tags/tag348.xml"/><Relationship Id="rId10" Type="http://schemas.openxmlformats.org/officeDocument/2006/relationships/tags" Target="../tags/tag347.xml"/><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9" Type="http://schemas.openxmlformats.org/officeDocument/2006/relationships/tags" Target="../tags/tag357.xml"/><Relationship Id="rId8" Type="http://schemas.openxmlformats.org/officeDocument/2006/relationships/tags" Target="../tags/tag356.xml"/><Relationship Id="rId7" Type="http://schemas.openxmlformats.org/officeDocument/2006/relationships/tags" Target="../tags/tag355.xml"/><Relationship Id="rId6" Type="http://schemas.openxmlformats.org/officeDocument/2006/relationships/tags" Target="../tags/tag354.xml"/><Relationship Id="rId5" Type="http://schemas.openxmlformats.org/officeDocument/2006/relationships/tags" Target="../tags/tag353.xml"/><Relationship Id="rId4" Type="http://schemas.openxmlformats.org/officeDocument/2006/relationships/tags" Target="../tags/tag352.xml"/><Relationship Id="rId3" Type="http://schemas.openxmlformats.org/officeDocument/2006/relationships/tags" Target="../tags/tag351.xml"/><Relationship Id="rId2" Type="http://schemas.openxmlformats.org/officeDocument/2006/relationships/tags" Target="../tags/tag350.xml"/><Relationship Id="rId19" Type="http://schemas.openxmlformats.org/officeDocument/2006/relationships/tags" Target="../tags/tag367.xml"/><Relationship Id="rId18" Type="http://schemas.openxmlformats.org/officeDocument/2006/relationships/tags" Target="../tags/tag366.xml"/><Relationship Id="rId17" Type="http://schemas.openxmlformats.org/officeDocument/2006/relationships/tags" Target="../tags/tag365.xml"/><Relationship Id="rId16" Type="http://schemas.openxmlformats.org/officeDocument/2006/relationships/tags" Target="../tags/tag364.xml"/><Relationship Id="rId15" Type="http://schemas.openxmlformats.org/officeDocument/2006/relationships/tags" Target="../tags/tag363.xml"/><Relationship Id="rId14" Type="http://schemas.openxmlformats.org/officeDocument/2006/relationships/tags" Target="../tags/tag362.xml"/><Relationship Id="rId13" Type="http://schemas.openxmlformats.org/officeDocument/2006/relationships/tags" Target="../tags/tag361.xml"/><Relationship Id="rId12" Type="http://schemas.openxmlformats.org/officeDocument/2006/relationships/tags" Target="../tags/tag360.xml"/><Relationship Id="rId11" Type="http://schemas.openxmlformats.org/officeDocument/2006/relationships/tags" Target="../tags/tag359.xml"/><Relationship Id="rId10" Type="http://schemas.openxmlformats.org/officeDocument/2006/relationships/tags" Target="../tags/tag358.xml"/><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9" Type="http://schemas.openxmlformats.org/officeDocument/2006/relationships/tags" Target="../tags/tag375.xml"/><Relationship Id="rId8" Type="http://schemas.openxmlformats.org/officeDocument/2006/relationships/tags" Target="../tags/tag374.xml"/><Relationship Id="rId7" Type="http://schemas.openxmlformats.org/officeDocument/2006/relationships/tags" Target="../tags/tag373.xml"/><Relationship Id="rId6" Type="http://schemas.openxmlformats.org/officeDocument/2006/relationships/tags" Target="../tags/tag372.xml"/><Relationship Id="rId5" Type="http://schemas.openxmlformats.org/officeDocument/2006/relationships/tags" Target="../tags/tag371.xml"/><Relationship Id="rId4" Type="http://schemas.openxmlformats.org/officeDocument/2006/relationships/tags" Target="../tags/tag370.xml"/><Relationship Id="rId3" Type="http://schemas.openxmlformats.org/officeDocument/2006/relationships/tags" Target="../tags/tag369.xml"/><Relationship Id="rId2" Type="http://schemas.openxmlformats.org/officeDocument/2006/relationships/tags" Target="../tags/tag368.xml"/><Relationship Id="rId12" Type="http://schemas.openxmlformats.org/officeDocument/2006/relationships/tags" Target="../tags/tag378.xml"/><Relationship Id="rId11" Type="http://schemas.openxmlformats.org/officeDocument/2006/relationships/tags" Target="../tags/tag377.xml"/><Relationship Id="rId10" Type="http://schemas.openxmlformats.org/officeDocument/2006/relationships/tags" Target="../tags/tag376.xml"/><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9" Type="http://schemas.openxmlformats.org/officeDocument/2006/relationships/tags" Target="../tags/tag386.xml"/><Relationship Id="rId8" Type="http://schemas.openxmlformats.org/officeDocument/2006/relationships/tags" Target="../tags/tag385.xml"/><Relationship Id="rId7" Type="http://schemas.openxmlformats.org/officeDocument/2006/relationships/tags" Target="../tags/tag384.xml"/><Relationship Id="rId6" Type="http://schemas.openxmlformats.org/officeDocument/2006/relationships/tags" Target="../tags/tag383.xml"/><Relationship Id="rId5" Type="http://schemas.openxmlformats.org/officeDocument/2006/relationships/tags" Target="../tags/tag382.xml"/><Relationship Id="rId4" Type="http://schemas.openxmlformats.org/officeDocument/2006/relationships/tags" Target="../tags/tag381.xml"/><Relationship Id="rId3" Type="http://schemas.openxmlformats.org/officeDocument/2006/relationships/tags" Target="../tags/tag380.xml"/><Relationship Id="rId2" Type="http://schemas.openxmlformats.org/officeDocument/2006/relationships/tags" Target="../tags/tag379.xml"/><Relationship Id="rId12" Type="http://schemas.openxmlformats.org/officeDocument/2006/relationships/tags" Target="../tags/tag389.xml"/><Relationship Id="rId11" Type="http://schemas.openxmlformats.org/officeDocument/2006/relationships/tags" Target="../tags/tag388.xml"/><Relationship Id="rId10" Type="http://schemas.openxmlformats.org/officeDocument/2006/relationships/tags" Target="../tags/tag387.xml"/><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9" Type="http://schemas.openxmlformats.org/officeDocument/2006/relationships/tags" Target="../tags/tag397.xml"/><Relationship Id="rId8" Type="http://schemas.openxmlformats.org/officeDocument/2006/relationships/tags" Target="../tags/tag396.xml"/><Relationship Id="rId7" Type="http://schemas.openxmlformats.org/officeDocument/2006/relationships/tags" Target="../tags/tag395.xml"/><Relationship Id="rId6" Type="http://schemas.openxmlformats.org/officeDocument/2006/relationships/tags" Target="../tags/tag394.xml"/><Relationship Id="rId5" Type="http://schemas.openxmlformats.org/officeDocument/2006/relationships/tags" Target="../tags/tag393.xml"/><Relationship Id="rId4" Type="http://schemas.openxmlformats.org/officeDocument/2006/relationships/tags" Target="../tags/tag392.xml"/><Relationship Id="rId3" Type="http://schemas.openxmlformats.org/officeDocument/2006/relationships/tags" Target="../tags/tag391.xml"/><Relationship Id="rId20" Type="http://schemas.openxmlformats.org/officeDocument/2006/relationships/tags" Target="../tags/tag408.xml"/><Relationship Id="rId2" Type="http://schemas.openxmlformats.org/officeDocument/2006/relationships/tags" Target="../tags/tag390.xml"/><Relationship Id="rId19" Type="http://schemas.openxmlformats.org/officeDocument/2006/relationships/tags" Target="../tags/tag407.xml"/><Relationship Id="rId18" Type="http://schemas.openxmlformats.org/officeDocument/2006/relationships/tags" Target="../tags/tag406.xml"/><Relationship Id="rId17" Type="http://schemas.openxmlformats.org/officeDocument/2006/relationships/tags" Target="../tags/tag405.xml"/><Relationship Id="rId16" Type="http://schemas.openxmlformats.org/officeDocument/2006/relationships/tags" Target="../tags/tag404.xml"/><Relationship Id="rId15" Type="http://schemas.openxmlformats.org/officeDocument/2006/relationships/tags" Target="../tags/tag403.xml"/><Relationship Id="rId14" Type="http://schemas.openxmlformats.org/officeDocument/2006/relationships/tags" Target="../tags/tag402.xml"/><Relationship Id="rId13" Type="http://schemas.openxmlformats.org/officeDocument/2006/relationships/tags" Target="../tags/tag401.xml"/><Relationship Id="rId12" Type="http://schemas.openxmlformats.org/officeDocument/2006/relationships/tags" Target="../tags/tag400.xml"/><Relationship Id="rId11" Type="http://schemas.openxmlformats.org/officeDocument/2006/relationships/tags" Target="../tags/tag399.xml"/><Relationship Id="rId10" Type="http://schemas.openxmlformats.org/officeDocument/2006/relationships/tags" Target="../tags/tag398.xml"/><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9" Type="http://schemas.openxmlformats.org/officeDocument/2006/relationships/tags" Target="../tags/tag416.xml"/><Relationship Id="rId8" Type="http://schemas.openxmlformats.org/officeDocument/2006/relationships/tags" Target="../tags/tag415.xml"/><Relationship Id="rId7" Type="http://schemas.openxmlformats.org/officeDocument/2006/relationships/tags" Target="../tags/tag414.xml"/><Relationship Id="rId6" Type="http://schemas.openxmlformats.org/officeDocument/2006/relationships/tags" Target="../tags/tag413.xml"/><Relationship Id="rId5" Type="http://schemas.openxmlformats.org/officeDocument/2006/relationships/tags" Target="../tags/tag412.xml"/><Relationship Id="rId4" Type="http://schemas.openxmlformats.org/officeDocument/2006/relationships/tags" Target="../tags/tag411.xml"/><Relationship Id="rId3" Type="http://schemas.openxmlformats.org/officeDocument/2006/relationships/tags" Target="../tags/tag410.xml"/><Relationship Id="rId20" Type="http://schemas.openxmlformats.org/officeDocument/2006/relationships/tags" Target="../tags/tag427.xml"/><Relationship Id="rId2" Type="http://schemas.openxmlformats.org/officeDocument/2006/relationships/tags" Target="../tags/tag409.xml"/><Relationship Id="rId19" Type="http://schemas.openxmlformats.org/officeDocument/2006/relationships/tags" Target="../tags/tag426.xml"/><Relationship Id="rId18" Type="http://schemas.openxmlformats.org/officeDocument/2006/relationships/tags" Target="../tags/tag425.xml"/><Relationship Id="rId17" Type="http://schemas.openxmlformats.org/officeDocument/2006/relationships/tags" Target="../tags/tag424.xml"/><Relationship Id="rId16" Type="http://schemas.openxmlformats.org/officeDocument/2006/relationships/tags" Target="../tags/tag423.xml"/><Relationship Id="rId15" Type="http://schemas.openxmlformats.org/officeDocument/2006/relationships/tags" Target="../tags/tag422.xml"/><Relationship Id="rId14" Type="http://schemas.openxmlformats.org/officeDocument/2006/relationships/tags" Target="../tags/tag421.xml"/><Relationship Id="rId13" Type="http://schemas.openxmlformats.org/officeDocument/2006/relationships/tags" Target="../tags/tag420.xml"/><Relationship Id="rId12" Type="http://schemas.openxmlformats.org/officeDocument/2006/relationships/tags" Target="../tags/tag419.xml"/><Relationship Id="rId11" Type="http://schemas.openxmlformats.org/officeDocument/2006/relationships/tags" Target="../tags/tag418.xml"/><Relationship Id="rId10" Type="http://schemas.openxmlformats.org/officeDocument/2006/relationships/tags" Target="../tags/tag417.xml"/><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9" Type="http://schemas.openxmlformats.org/officeDocument/2006/relationships/tags" Target="../tags/tag435.xml"/><Relationship Id="rId8" Type="http://schemas.openxmlformats.org/officeDocument/2006/relationships/tags" Target="../tags/tag434.xml"/><Relationship Id="rId7" Type="http://schemas.openxmlformats.org/officeDocument/2006/relationships/tags" Target="../tags/tag433.xml"/><Relationship Id="rId6" Type="http://schemas.openxmlformats.org/officeDocument/2006/relationships/tags" Target="../tags/tag432.xml"/><Relationship Id="rId5" Type="http://schemas.openxmlformats.org/officeDocument/2006/relationships/tags" Target="../tags/tag431.xml"/><Relationship Id="rId4" Type="http://schemas.openxmlformats.org/officeDocument/2006/relationships/tags" Target="../tags/tag430.xml"/><Relationship Id="rId3" Type="http://schemas.openxmlformats.org/officeDocument/2006/relationships/tags" Target="../tags/tag429.xml"/><Relationship Id="rId2" Type="http://schemas.openxmlformats.org/officeDocument/2006/relationships/tags" Target="../tags/tag428.xml"/><Relationship Id="rId19" Type="http://schemas.openxmlformats.org/officeDocument/2006/relationships/tags" Target="../tags/tag445.xml"/><Relationship Id="rId18" Type="http://schemas.openxmlformats.org/officeDocument/2006/relationships/tags" Target="../tags/tag444.xml"/><Relationship Id="rId17" Type="http://schemas.openxmlformats.org/officeDocument/2006/relationships/tags" Target="../tags/tag443.xml"/><Relationship Id="rId16" Type="http://schemas.openxmlformats.org/officeDocument/2006/relationships/tags" Target="../tags/tag442.xml"/><Relationship Id="rId15" Type="http://schemas.openxmlformats.org/officeDocument/2006/relationships/tags" Target="../tags/tag441.xml"/><Relationship Id="rId14" Type="http://schemas.openxmlformats.org/officeDocument/2006/relationships/tags" Target="../tags/tag440.xml"/><Relationship Id="rId13" Type="http://schemas.openxmlformats.org/officeDocument/2006/relationships/tags" Target="../tags/tag439.xml"/><Relationship Id="rId12" Type="http://schemas.openxmlformats.org/officeDocument/2006/relationships/tags" Target="../tags/tag438.xml"/><Relationship Id="rId11" Type="http://schemas.openxmlformats.org/officeDocument/2006/relationships/tags" Target="../tags/tag437.xml"/><Relationship Id="rId10" Type="http://schemas.openxmlformats.org/officeDocument/2006/relationships/tags" Target="../tags/tag436.xml"/><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9" Type="http://schemas.openxmlformats.org/officeDocument/2006/relationships/tags" Target="../tags/tag453.xml"/><Relationship Id="rId8" Type="http://schemas.openxmlformats.org/officeDocument/2006/relationships/tags" Target="../tags/tag452.xml"/><Relationship Id="rId7" Type="http://schemas.openxmlformats.org/officeDocument/2006/relationships/tags" Target="../tags/tag451.xml"/><Relationship Id="rId6" Type="http://schemas.openxmlformats.org/officeDocument/2006/relationships/tags" Target="../tags/tag450.xml"/><Relationship Id="rId5" Type="http://schemas.openxmlformats.org/officeDocument/2006/relationships/tags" Target="../tags/tag449.xml"/><Relationship Id="rId4" Type="http://schemas.openxmlformats.org/officeDocument/2006/relationships/tags" Target="../tags/tag448.xml"/><Relationship Id="rId3" Type="http://schemas.openxmlformats.org/officeDocument/2006/relationships/tags" Target="../tags/tag447.xml"/><Relationship Id="rId2" Type="http://schemas.openxmlformats.org/officeDocument/2006/relationships/tags" Target="../tags/tag446.xml"/><Relationship Id="rId13" Type="http://schemas.openxmlformats.org/officeDocument/2006/relationships/tags" Target="../tags/tag457.xml"/><Relationship Id="rId12" Type="http://schemas.openxmlformats.org/officeDocument/2006/relationships/tags" Target="../tags/tag456.xml"/><Relationship Id="rId11" Type="http://schemas.openxmlformats.org/officeDocument/2006/relationships/tags" Target="../tags/tag455.xml"/><Relationship Id="rId10" Type="http://schemas.openxmlformats.org/officeDocument/2006/relationships/tags" Target="../tags/tag454.xml"/><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9" Type="http://schemas.openxmlformats.org/officeDocument/2006/relationships/tags" Target="../tags/tag465.xml"/><Relationship Id="rId8" Type="http://schemas.openxmlformats.org/officeDocument/2006/relationships/tags" Target="../tags/tag464.xml"/><Relationship Id="rId7" Type="http://schemas.openxmlformats.org/officeDocument/2006/relationships/tags" Target="../tags/tag463.xml"/><Relationship Id="rId6" Type="http://schemas.openxmlformats.org/officeDocument/2006/relationships/tags" Target="../tags/tag462.xml"/><Relationship Id="rId5" Type="http://schemas.openxmlformats.org/officeDocument/2006/relationships/tags" Target="../tags/tag461.xml"/><Relationship Id="rId4" Type="http://schemas.openxmlformats.org/officeDocument/2006/relationships/tags" Target="../tags/tag460.xml"/><Relationship Id="rId3" Type="http://schemas.openxmlformats.org/officeDocument/2006/relationships/tags" Target="../tags/tag459.xml"/><Relationship Id="rId2" Type="http://schemas.openxmlformats.org/officeDocument/2006/relationships/tags" Target="../tags/tag458.xml"/><Relationship Id="rId12" Type="http://schemas.openxmlformats.org/officeDocument/2006/relationships/tags" Target="../tags/tag468.xml"/><Relationship Id="rId11" Type="http://schemas.openxmlformats.org/officeDocument/2006/relationships/tags" Target="../tags/tag467.xml"/><Relationship Id="rId10" Type="http://schemas.openxmlformats.org/officeDocument/2006/relationships/tags" Target="../tags/tag466.xml"/><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9" Type="http://schemas.openxmlformats.org/officeDocument/2006/relationships/tags" Target="../tags/tag476.xml"/><Relationship Id="rId8" Type="http://schemas.openxmlformats.org/officeDocument/2006/relationships/tags" Target="../tags/tag475.xml"/><Relationship Id="rId7" Type="http://schemas.openxmlformats.org/officeDocument/2006/relationships/tags" Target="../tags/tag474.xml"/><Relationship Id="rId6" Type="http://schemas.openxmlformats.org/officeDocument/2006/relationships/tags" Target="../tags/tag473.xml"/><Relationship Id="rId5" Type="http://schemas.openxmlformats.org/officeDocument/2006/relationships/tags" Target="../tags/tag472.xml"/><Relationship Id="rId4" Type="http://schemas.openxmlformats.org/officeDocument/2006/relationships/tags" Target="../tags/tag471.xml"/><Relationship Id="rId3" Type="http://schemas.openxmlformats.org/officeDocument/2006/relationships/tags" Target="../tags/tag470.xml"/><Relationship Id="rId2" Type="http://schemas.openxmlformats.org/officeDocument/2006/relationships/tags" Target="../tags/tag469.xml"/><Relationship Id="rId13" Type="http://schemas.openxmlformats.org/officeDocument/2006/relationships/tags" Target="../tags/tag480.xml"/><Relationship Id="rId12" Type="http://schemas.openxmlformats.org/officeDocument/2006/relationships/tags" Target="../tags/tag479.xml"/><Relationship Id="rId11" Type="http://schemas.openxmlformats.org/officeDocument/2006/relationships/tags" Target="../tags/tag478.xml"/><Relationship Id="rId10" Type="http://schemas.openxmlformats.org/officeDocument/2006/relationships/tags" Target="../tags/tag477.xml"/><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9" Type="http://schemas.openxmlformats.org/officeDocument/2006/relationships/tags" Target="../tags/tag488.xml"/><Relationship Id="rId8" Type="http://schemas.openxmlformats.org/officeDocument/2006/relationships/tags" Target="../tags/tag487.xml"/><Relationship Id="rId7" Type="http://schemas.openxmlformats.org/officeDocument/2006/relationships/tags" Target="../tags/tag486.xml"/><Relationship Id="rId6" Type="http://schemas.openxmlformats.org/officeDocument/2006/relationships/tags" Target="../tags/tag485.xml"/><Relationship Id="rId5" Type="http://schemas.openxmlformats.org/officeDocument/2006/relationships/tags" Target="../tags/tag484.xml"/><Relationship Id="rId4" Type="http://schemas.openxmlformats.org/officeDocument/2006/relationships/tags" Target="../tags/tag483.xml"/><Relationship Id="rId3" Type="http://schemas.openxmlformats.org/officeDocument/2006/relationships/tags" Target="../tags/tag482.xml"/><Relationship Id="rId2" Type="http://schemas.openxmlformats.org/officeDocument/2006/relationships/tags" Target="../tags/tag481.xml"/><Relationship Id="rId13" Type="http://schemas.openxmlformats.org/officeDocument/2006/relationships/tags" Target="../tags/tag492.xml"/><Relationship Id="rId12" Type="http://schemas.openxmlformats.org/officeDocument/2006/relationships/tags" Target="../tags/tag491.xml"/><Relationship Id="rId11" Type="http://schemas.openxmlformats.org/officeDocument/2006/relationships/tags" Target="../tags/tag490.xml"/><Relationship Id="rId10" Type="http://schemas.openxmlformats.org/officeDocument/2006/relationships/tags" Target="../tags/tag489.xml"/><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9" Type="http://schemas.openxmlformats.org/officeDocument/2006/relationships/tags" Target="../tags/tag500.xml"/><Relationship Id="rId8" Type="http://schemas.openxmlformats.org/officeDocument/2006/relationships/tags" Target="../tags/tag499.xml"/><Relationship Id="rId7" Type="http://schemas.openxmlformats.org/officeDocument/2006/relationships/tags" Target="../tags/tag498.xml"/><Relationship Id="rId6" Type="http://schemas.openxmlformats.org/officeDocument/2006/relationships/tags" Target="../tags/tag497.xml"/><Relationship Id="rId5" Type="http://schemas.openxmlformats.org/officeDocument/2006/relationships/tags" Target="../tags/tag496.xml"/><Relationship Id="rId4" Type="http://schemas.openxmlformats.org/officeDocument/2006/relationships/tags" Target="../tags/tag495.xml"/><Relationship Id="rId3" Type="http://schemas.openxmlformats.org/officeDocument/2006/relationships/tags" Target="../tags/tag494.xml"/><Relationship Id="rId20" Type="http://schemas.openxmlformats.org/officeDocument/2006/relationships/tags" Target="../tags/tag511.xml"/><Relationship Id="rId2" Type="http://schemas.openxmlformats.org/officeDocument/2006/relationships/tags" Target="../tags/tag493.xml"/><Relationship Id="rId19" Type="http://schemas.openxmlformats.org/officeDocument/2006/relationships/tags" Target="../tags/tag510.xml"/><Relationship Id="rId18" Type="http://schemas.openxmlformats.org/officeDocument/2006/relationships/tags" Target="../tags/tag509.xml"/><Relationship Id="rId17" Type="http://schemas.openxmlformats.org/officeDocument/2006/relationships/tags" Target="../tags/tag508.xml"/><Relationship Id="rId16" Type="http://schemas.openxmlformats.org/officeDocument/2006/relationships/tags" Target="../tags/tag507.xml"/><Relationship Id="rId15" Type="http://schemas.openxmlformats.org/officeDocument/2006/relationships/tags" Target="../tags/tag506.xml"/><Relationship Id="rId14" Type="http://schemas.openxmlformats.org/officeDocument/2006/relationships/tags" Target="../tags/tag505.xml"/><Relationship Id="rId13" Type="http://schemas.openxmlformats.org/officeDocument/2006/relationships/tags" Target="../tags/tag504.xml"/><Relationship Id="rId12" Type="http://schemas.openxmlformats.org/officeDocument/2006/relationships/tags" Target="../tags/tag503.xml"/><Relationship Id="rId11" Type="http://schemas.openxmlformats.org/officeDocument/2006/relationships/tags" Target="../tags/tag502.xml"/><Relationship Id="rId10" Type="http://schemas.openxmlformats.org/officeDocument/2006/relationships/tags" Target="../tags/tag501.xml"/><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9" Type="http://schemas.openxmlformats.org/officeDocument/2006/relationships/tags" Target="../tags/tag519.xml"/><Relationship Id="rId8" Type="http://schemas.openxmlformats.org/officeDocument/2006/relationships/tags" Target="../tags/tag518.xml"/><Relationship Id="rId7" Type="http://schemas.openxmlformats.org/officeDocument/2006/relationships/tags" Target="../tags/tag517.xml"/><Relationship Id="rId6" Type="http://schemas.openxmlformats.org/officeDocument/2006/relationships/tags" Target="../tags/tag516.xml"/><Relationship Id="rId5" Type="http://schemas.openxmlformats.org/officeDocument/2006/relationships/tags" Target="../tags/tag515.xml"/><Relationship Id="rId4" Type="http://schemas.openxmlformats.org/officeDocument/2006/relationships/tags" Target="../tags/tag514.xml"/><Relationship Id="rId3" Type="http://schemas.openxmlformats.org/officeDocument/2006/relationships/tags" Target="../tags/tag513.xml"/><Relationship Id="rId26" Type="http://schemas.openxmlformats.org/officeDocument/2006/relationships/tags" Target="../tags/tag536.xml"/><Relationship Id="rId25" Type="http://schemas.openxmlformats.org/officeDocument/2006/relationships/tags" Target="../tags/tag535.xml"/><Relationship Id="rId24" Type="http://schemas.openxmlformats.org/officeDocument/2006/relationships/tags" Target="../tags/tag534.xml"/><Relationship Id="rId23" Type="http://schemas.openxmlformats.org/officeDocument/2006/relationships/tags" Target="../tags/tag533.xml"/><Relationship Id="rId22" Type="http://schemas.openxmlformats.org/officeDocument/2006/relationships/tags" Target="../tags/tag532.xml"/><Relationship Id="rId21" Type="http://schemas.openxmlformats.org/officeDocument/2006/relationships/tags" Target="../tags/tag531.xml"/><Relationship Id="rId20" Type="http://schemas.openxmlformats.org/officeDocument/2006/relationships/tags" Target="../tags/tag530.xml"/><Relationship Id="rId2" Type="http://schemas.openxmlformats.org/officeDocument/2006/relationships/tags" Target="../tags/tag512.xml"/><Relationship Id="rId19" Type="http://schemas.openxmlformats.org/officeDocument/2006/relationships/tags" Target="../tags/tag529.xml"/><Relationship Id="rId18" Type="http://schemas.openxmlformats.org/officeDocument/2006/relationships/tags" Target="../tags/tag528.xml"/><Relationship Id="rId17" Type="http://schemas.openxmlformats.org/officeDocument/2006/relationships/tags" Target="../tags/tag527.xml"/><Relationship Id="rId16" Type="http://schemas.openxmlformats.org/officeDocument/2006/relationships/tags" Target="../tags/tag526.xml"/><Relationship Id="rId15" Type="http://schemas.openxmlformats.org/officeDocument/2006/relationships/tags" Target="../tags/tag525.xml"/><Relationship Id="rId14" Type="http://schemas.openxmlformats.org/officeDocument/2006/relationships/tags" Target="../tags/tag524.xml"/><Relationship Id="rId13" Type="http://schemas.openxmlformats.org/officeDocument/2006/relationships/tags" Target="../tags/tag523.xml"/><Relationship Id="rId12" Type="http://schemas.openxmlformats.org/officeDocument/2006/relationships/tags" Target="../tags/tag522.xml"/><Relationship Id="rId11" Type="http://schemas.openxmlformats.org/officeDocument/2006/relationships/tags" Target="../tags/tag521.xml"/><Relationship Id="rId10" Type="http://schemas.openxmlformats.org/officeDocument/2006/relationships/tags" Target="../tags/tag520.xml"/><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9" Type="http://schemas.openxmlformats.org/officeDocument/2006/relationships/tags" Target="../tags/tag544.xml"/><Relationship Id="rId8" Type="http://schemas.openxmlformats.org/officeDocument/2006/relationships/tags" Target="../tags/tag543.xml"/><Relationship Id="rId7" Type="http://schemas.openxmlformats.org/officeDocument/2006/relationships/tags" Target="../tags/tag542.xml"/><Relationship Id="rId6" Type="http://schemas.openxmlformats.org/officeDocument/2006/relationships/tags" Target="../tags/tag541.xml"/><Relationship Id="rId5" Type="http://schemas.openxmlformats.org/officeDocument/2006/relationships/tags" Target="../tags/tag540.xml"/><Relationship Id="rId4" Type="http://schemas.openxmlformats.org/officeDocument/2006/relationships/tags" Target="../tags/tag539.xml"/><Relationship Id="rId3" Type="http://schemas.openxmlformats.org/officeDocument/2006/relationships/tags" Target="../tags/tag538.xml"/><Relationship Id="rId2" Type="http://schemas.openxmlformats.org/officeDocument/2006/relationships/tags" Target="../tags/tag537.xml"/><Relationship Id="rId16" Type="http://schemas.openxmlformats.org/officeDocument/2006/relationships/tags" Target="../tags/tag551.xml"/><Relationship Id="rId15" Type="http://schemas.openxmlformats.org/officeDocument/2006/relationships/tags" Target="../tags/tag550.xml"/><Relationship Id="rId14" Type="http://schemas.openxmlformats.org/officeDocument/2006/relationships/tags" Target="../tags/tag549.xml"/><Relationship Id="rId13" Type="http://schemas.openxmlformats.org/officeDocument/2006/relationships/tags" Target="../tags/tag548.xml"/><Relationship Id="rId12" Type="http://schemas.openxmlformats.org/officeDocument/2006/relationships/tags" Target="../tags/tag547.xml"/><Relationship Id="rId11" Type="http://schemas.openxmlformats.org/officeDocument/2006/relationships/tags" Target="../tags/tag546.xml"/><Relationship Id="rId10" Type="http://schemas.openxmlformats.org/officeDocument/2006/relationships/tags" Target="../tags/tag545.xml"/><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9" Type="http://schemas.openxmlformats.org/officeDocument/2006/relationships/tags" Target="../tags/tag559.xml"/><Relationship Id="rId8" Type="http://schemas.openxmlformats.org/officeDocument/2006/relationships/tags" Target="../tags/tag558.xml"/><Relationship Id="rId7" Type="http://schemas.openxmlformats.org/officeDocument/2006/relationships/tags" Target="../tags/tag557.xml"/><Relationship Id="rId6" Type="http://schemas.openxmlformats.org/officeDocument/2006/relationships/tags" Target="../tags/tag556.xml"/><Relationship Id="rId5" Type="http://schemas.openxmlformats.org/officeDocument/2006/relationships/tags" Target="../tags/tag555.xml"/><Relationship Id="rId4" Type="http://schemas.openxmlformats.org/officeDocument/2006/relationships/tags" Target="../tags/tag554.xml"/><Relationship Id="rId3" Type="http://schemas.openxmlformats.org/officeDocument/2006/relationships/tags" Target="../tags/tag553.xml"/><Relationship Id="rId2" Type="http://schemas.openxmlformats.org/officeDocument/2006/relationships/tags" Target="../tags/tag552.xml"/><Relationship Id="rId13" Type="http://schemas.openxmlformats.org/officeDocument/2006/relationships/tags" Target="../tags/tag563.xml"/><Relationship Id="rId12" Type="http://schemas.openxmlformats.org/officeDocument/2006/relationships/tags" Target="../tags/tag562.xml"/><Relationship Id="rId11" Type="http://schemas.openxmlformats.org/officeDocument/2006/relationships/tags" Target="../tags/tag561.xml"/><Relationship Id="rId10" Type="http://schemas.openxmlformats.org/officeDocument/2006/relationships/tags" Target="../tags/tag560.xml"/><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9" Type="http://schemas.openxmlformats.org/officeDocument/2006/relationships/tags" Target="../tags/tag571.xml"/><Relationship Id="rId8" Type="http://schemas.openxmlformats.org/officeDocument/2006/relationships/tags" Target="../tags/tag570.xml"/><Relationship Id="rId7" Type="http://schemas.openxmlformats.org/officeDocument/2006/relationships/tags" Target="../tags/tag569.xml"/><Relationship Id="rId6" Type="http://schemas.openxmlformats.org/officeDocument/2006/relationships/tags" Target="../tags/tag568.xml"/><Relationship Id="rId5" Type="http://schemas.openxmlformats.org/officeDocument/2006/relationships/tags" Target="../tags/tag567.xml"/><Relationship Id="rId4" Type="http://schemas.openxmlformats.org/officeDocument/2006/relationships/tags" Target="../tags/tag566.xml"/><Relationship Id="rId3" Type="http://schemas.openxmlformats.org/officeDocument/2006/relationships/tags" Target="../tags/tag565.xml"/><Relationship Id="rId2" Type="http://schemas.openxmlformats.org/officeDocument/2006/relationships/tags" Target="../tags/tag564.xml"/><Relationship Id="rId11" Type="http://schemas.openxmlformats.org/officeDocument/2006/relationships/tags" Target="../tags/tag573.xml"/><Relationship Id="rId10" Type="http://schemas.openxmlformats.org/officeDocument/2006/relationships/tags" Target="../tags/tag572.xml"/><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9" Type="http://schemas.openxmlformats.org/officeDocument/2006/relationships/tags" Target="../tags/tag581.xml"/><Relationship Id="rId8" Type="http://schemas.openxmlformats.org/officeDocument/2006/relationships/tags" Target="../tags/tag580.xml"/><Relationship Id="rId7" Type="http://schemas.openxmlformats.org/officeDocument/2006/relationships/tags" Target="../tags/tag579.xml"/><Relationship Id="rId6" Type="http://schemas.openxmlformats.org/officeDocument/2006/relationships/tags" Target="../tags/tag578.xml"/><Relationship Id="rId5" Type="http://schemas.openxmlformats.org/officeDocument/2006/relationships/tags" Target="../tags/tag577.xml"/><Relationship Id="rId4" Type="http://schemas.openxmlformats.org/officeDocument/2006/relationships/tags" Target="../tags/tag576.xml"/><Relationship Id="rId3" Type="http://schemas.openxmlformats.org/officeDocument/2006/relationships/tags" Target="../tags/tag575.xml"/><Relationship Id="rId2" Type="http://schemas.openxmlformats.org/officeDocument/2006/relationships/tags" Target="../tags/tag574.xml"/><Relationship Id="rId12" Type="http://schemas.openxmlformats.org/officeDocument/2006/relationships/tags" Target="../tags/tag584.xml"/><Relationship Id="rId11" Type="http://schemas.openxmlformats.org/officeDocument/2006/relationships/tags" Target="../tags/tag583.xml"/><Relationship Id="rId10" Type="http://schemas.openxmlformats.org/officeDocument/2006/relationships/tags" Target="../tags/tag582.xml"/><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9" Type="http://schemas.openxmlformats.org/officeDocument/2006/relationships/tags" Target="../tags/tag592.xml"/><Relationship Id="rId8" Type="http://schemas.openxmlformats.org/officeDocument/2006/relationships/tags" Target="../tags/tag591.xml"/><Relationship Id="rId7" Type="http://schemas.openxmlformats.org/officeDocument/2006/relationships/tags" Target="../tags/tag590.xml"/><Relationship Id="rId6" Type="http://schemas.openxmlformats.org/officeDocument/2006/relationships/tags" Target="../tags/tag589.xml"/><Relationship Id="rId5" Type="http://schemas.openxmlformats.org/officeDocument/2006/relationships/tags" Target="../tags/tag588.xml"/><Relationship Id="rId4" Type="http://schemas.openxmlformats.org/officeDocument/2006/relationships/tags" Target="../tags/tag587.xml"/><Relationship Id="rId3" Type="http://schemas.openxmlformats.org/officeDocument/2006/relationships/tags" Target="../tags/tag586.xml"/><Relationship Id="rId20" Type="http://schemas.openxmlformats.org/officeDocument/2006/relationships/tags" Target="../tags/tag603.xml"/><Relationship Id="rId2" Type="http://schemas.openxmlformats.org/officeDocument/2006/relationships/tags" Target="../tags/tag585.xml"/><Relationship Id="rId19" Type="http://schemas.openxmlformats.org/officeDocument/2006/relationships/tags" Target="../tags/tag602.xml"/><Relationship Id="rId18" Type="http://schemas.openxmlformats.org/officeDocument/2006/relationships/tags" Target="../tags/tag601.xml"/><Relationship Id="rId17" Type="http://schemas.openxmlformats.org/officeDocument/2006/relationships/tags" Target="../tags/tag600.xml"/><Relationship Id="rId16" Type="http://schemas.openxmlformats.org/officeDocument/2006/relationships/tags" Target="../tags/tag599.xml"/><Relationship Id="rId15" Type="http://schemas.openxmlformats.org/officeDocument/2006/relationships/tags" Target="../tags/tag598.xml"/><Relationship Id="rId14" Type="http://schemas.openxmlformats.org/officeDocument/2006/relationships/tags" Target="../tags/tag597.xml"/><Relationship Id="rId13" Type="http://schemas.openxmlformats.org/officeDocument/2006/relationships/tags" Target="../tags/tag596.xml"/><Relationship Id="rId12" Type="http://schemas.openxmlformats.org/officeDocument/2006/relationships/tags" Target="../tags/tag595.xml"/><Relationship Id="rId11" Type="http://schemas.openxmlformats.org/officeDocument/2006/relationships/tags" Target="../tags/tag594.xml"/><Relationship Id="rId10" Type="http://schemas.openxmlformats.org/officeDocument/2006/relationships/tags" Target="../tags/tag593.xml"/><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8" Type="http://schemas.openxmlformats.org/officeDocument/2006/relationships/tags" Target="../tags/tag610.xml"/><Relationship Id="rId7" Type="http://schemas.openxmlformats.org/officeDocument/2006/relationships/tags" Target="../tags/tag609.xml"/><Relationship Id="rId6" Type="http://schemas.openxmlformats.org/officeDocument/2006/relationships/tags" Target="../tags/tag608.xml"/><Relationship Id="rId5" Type="http://schemas.openxmlformats.org/officeDocument/2006/relationships/tags" Target="../tags/tag607.xml"/><Relationship Id="rId4" Type="http://schemas.openxmlformats.org/officeDocument/2006/relationships/tags" Target="../tags/tag606.xml"/><Relationship Id="rId3" Type="http://schemas.openxmlformats.org/officeDocument/2006/relationships/tags" Target="../tags/tag605.xml"/><Relationship Id="rId2" Type="http://schemas.openxmlformats.org/officeDocument/2006/relationships/tags" Target="../tags/tag604.xml"/><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9" Type="http://schemas.openxmlformats.org/officeDocument/2006/relationships/tags" Target="../tags/tag618.xml"/><Relationship Id="rId8" Type="http://schemas.openxmlformats.org/officeDocument/2006/relationships/tags" Target="../tags/tag617.xml"/><Relationship Id="rId7" Type="http://schemas.openxmlformats.org/officeDocument/2006/relationships/tags" Target="../tags/tag616.xml"/><Relationship Id="rId6" Type="http://schemas.openxmlformats.org/officeDocument/2006/relationships/tags" Target="../tags/tag615.xml"/><Relationship Id="rId5" Type="http://schemas.openxmlformats.org/officeDocument/2006/relationships/tags" Target="../tags/tag614.xml"/><Relationship Id="rId4" Type="http://schemas.openxmlformats.org/officeDocument/2006/relationships/tags" Target="../tags/tag613.xml"/><Relationship Id="rId3" Type="http://schemas.openxmlformats.org/officeDocument/2006/relationships/tags" Target="../tags/tag612.xml"/><Relationship Id="rId2" Type="http://schemas.openxmlformats.org/officeDocument/2006/relationships/tags" Target="../tags/tag611.xml"/><Relationship Id="rId12" Type="http://schemas.openxmlformats.org/officeDocument/2006/relationships/tags" Target="../tags/tag621.xml"/><Relationship Id="rId11" Type="http://schemas.openxmlformats.org/officeDocument/2006/relationships/tags" Target="../tags/tag620.xml"/><Relationship Id="rId10" Type="http://schemas.openxmlformats.org/officeDocument/2006/relationships/tags" Target="../tags/tag619.xml"/><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9" Type="http://schemas.openxmlformats.org/officeDocument/2006/relationships/tags" Target="../tags/tag629.xml"/><Relationship Id="rId8" Type="http://schemas.openxmlformats.org/officeDocument/2006/relationships/tags" Target="../tags/tag628.xml"/><Relationship Id="rId7" Type="http://schemas.openxmlformats.org/officeDocument/2006/relationships/tags" Target="../tags/tag627.xml"/><Relationship Id="rId6" Type="http://schemas.openxmlformats.org/officeDocument/2006/relationships/tags" Target="../tags/tag626.xml"/><Relationship Id="rId5" Type="http://schemas.openxmlformats.org/officeDocument/2006/relationships/tags" Target="../tags/tag625.xml"/><Relationship Id="rId4" Type="http://schemas.openxmlformats.org/officeDocument/2006/relationships/tags" Target="../tags/tag624.xml"/><Relationship Id="rId3" Type="http://schemas.openxmlformats.org/officeDocument/2006/relationships/tags" Target="../tags/tag623.xml"/><Relationship Id="rId23" Type="http://schemas.openxmlformats.org/officeDocument/2006/relationships/tags" Target="../tags/tag643.xml"/><Relationship Id="rId22" Type="http://schemas.openxmlformats.org/officeDocument/2006/relationships/tags" Target="../tags/tag642.xml"/><Relationship Id="rId21" Type="http://schemas.openxmlformats.org/officeDocument/2006/relationships/tags" Target="../tags/tag641.xml"/><Relationship Id="rId20" Type="http://schemas.openxmlformats.org/officeDocument/2006/relationships/tags" Target="../tags/tag640.xml"/><Relationship Id="rId2" Type="http://schemas.openxmlformats.org/officeDocument/2006/relationships/tags" Target="../tags/tag622.xml"/><Relationship Id="rId19" Type="http://schemas.openxmlformats.org/officeDocument/2006/relationships/tags" Target="../tags/tag639.xml"/><Relationship Id="rId18" Type="http://schemas.openxmlformats.org/officeDocument/2006/relationships/tags" Target="../tags/tag638.xml"/><Relationship Id="rId17" Type="http://schemas.openxmlformats.org/officeDocument/2006/relationships/tags" Target="../tags/tag637.xml"/><Relationship Id="rId16" Type="http://schemas.openxmlformats.org/officeDocument/2006/relationships/tags" Target="../tags/tag636.xml"/><Relationship Id="rId15" Type="http://schemas.openxmlformats.org/officeDocument/2006/relationships/tags" Target="../tags/tag635.xml"/><Relationship Id="rId14" Type="http://schemas.openxmlformats.org/officeDocument/2006/relationships/tags" Target="../tags/tag634.xml"/><Relationship Id="rId13" Type="http://schemas.openxmlformats.org/officeDocument/2006/relationships/tags" Target="../tags/tag633.xml"/><Relationship Id="rId12" Type="http://schemas.openxmlformats.org/officeDocument/2006/relationships/tags" Target="../tags/tag632.xml"/><Relationship Id="rId11" Type="http://schemas.openxmlformats.org/officeDocument/2006/relationships/tags" Target="../tags/tag631.xml"/><Relationship Id="rId10" Type="http://schemas.openxmlformats.org/officeDocument/2006/relationships/tags" Target="../tags/tag630.xml"/><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9" Type="http://schemas.openxmlformats.org/officeDocument/2006/relationships/tags" Target="../tags/tag651.xml"/><Relationship Id="rId8" Type="http://schemas.openxmlformats.org/officeDocument/2006/relationships/tags" Target="../tags/tag650.xml"/><Relationship Id="rId7" Type="http://schemas.openxmlformats.org/officeDocument/2006/relationships/tags" Target="../tags/tag649.xml"/><Relationship Id="rId6" Type="http://schemas.openxmlformats.org/officeDocument/2006/relationships/tags" Target="../tags/tag648.xml"/><Relationship Id="rId5" Type="http://schemas.openxmlformats.org/officeDocument/2006/relationships/tags" Target="../tags/tag647.xml"/><Relationship Id="rId4" Type="http://schemas.openxmlformats.org/officeDocument/2006/relationships/tags" Target="../tags/tag646.xml"/><Relationship Id="rId3" Type="http://schemas.openxmlformats.org/officeDocument/2006/relationships/tags" Target="../tags/tag645.xml"/><Relationship Id="rId2" Type="http://schemas.openxmlformats.org/officeDocument/2006/relationships/tags" Target="../tags/tag644.xml"/><Relationship Id="rId17" Type="http://schemas.openxmlformats.org/officeDocument/2006/relationships/tags" Target="../tags/tag659.xml"/><Relationship Id="rId16" Type="http://schemas.openxmlformats.org/officeDocument/2006/relationships/tags" Target="../tags/tag658.xml"/><Relationship Id="rId15" Type="http://schemas.openxmlformats.org/officeDocument/2006/relationships/tags" Target="../tags/tag657.xml"/><Relationship Id="rId14" Type="http://schemas.openxmlformats.org/officeDocument/2006/relationships/tags" Target="../tags/tag656.xml"/><Relationship Id="rId13" Type="http://schemas.openxmlformats.org/officeDocument/2006/relationships/tags" Target="../tags/tag655.xml"/><Relationship Id="rId12" Type="http://schemas.openxmlformats.org/officeDocument/2006/relationships/tags" Target="../tags/tag654.xml"/><Relationship Id="rId11" Type="http://schemas.openxmlformats.org/officeDocument/2006/relationships/tags" Target="../tags/tag653.xml"/><Relationship Id="rId10" Type="http://schemas.openxmlformats.org/officeDocument/2006/relationships/tags" Target="../tags/tag652.xml"/><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9" Type="http://schemas.openxmlformats.org/officeDocument/2006/relationships/tags" Target="../tags/tag667.xml"/><Relationship Id="rId8" Type="http://schemas.openxmlformats.org/officeDocument/2006/relationships/tags" Target="../tags/tag666.xml"/><Relationship Id="rId7" Type="http://schemas.openxmlformats.org/officeDocument/2006/relationships/tags" Target="../tags/tag665.xml"/><Relationship Id="rId6" Type="http://schemas.openxmlformats.org/officeDocument/2006/relationships/tags" Target="../tags/tag664.xml"/><Relationship Id="rId5" Type="http://schemas.openxmlformats.org/officeDocument/2006/relationships/tags" Target="../tags/tag663.xml"/><Relationship Id="rId4" Type="http://schemas.openxmlformats.org/officeDocument/2006/relationships/tags" Target="../tags/tag662.xml"/><Relationship Id="rId3" Type="http://schemas.openxmlformats.org/officeDocument/2006/relationships/tags" Target="../tags/tag661.xml"/><Relationship Id="rId2" Type="http://schemas.openxmlformats.org/officeDocument/2006/relationships/tags" Target="../tags/tag660.xml"/><Relationship Id="rId16" Type="http://schemas.openxmlformats.org/officeDocument/2006/relationships/tags" Target="../tags/tag674.xml"/><Relationship Id="rId15" Type="http://schemas.openxmlformats.org/officeDocument/2006/relationships/tags" Target="../tags/tag673.xml"/><Relationship Id="rId14" Type="http://schemas.openxmlformats.org/officeDocument/2006/relationships/tags" Target="../tags/tag672.xml"/><Relationship Id="rId13" Type="http://schemas.openxmlformats.org/officeDocument/2006/relationships/tags" Target="../tags/tag671.xml"/><Relationship Id="rId12" Type="http://schemas.openxmlformats.org/officeDocument/2006/relationships/tags" Target="../tags/tag670.xml"/><Relationship Id="rId11" Type="http://schemas.openxmlformats.org/officeDocument/2006/relationships/tags" Target="../tags/tag669.xml"/><Relationship Id="rId10" Type="http://schemas.openxmlformats.org/officeDocument/2006/relationships/tags" Target="../tags/tag668.xml"/><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9" Type="http://schemas.openxmlformats.org/officeDocument/2006/relationships/tags" Target="../tags/tag682.xml"/><Relationship Id="rId8" Type="http://schemas.openxmlformats.org/officeDocument/2006/relationships/tags" Target="../tags/tag681.xml"/><Relationship Id="rId7" Type="http://schemas.openxmlformats.org/officeDocument/2006/relationships/tags" Target="../tags/tag680.xml"/><Relationship Id="rId6" Type="http://schemas.openxmlformats.org/officeDocument/2006/relationships/tags" Target="../tags/tag679.xml"/><Relationship Id="rId5" Type="http://schemas.openxmlformats.org/officeDocument/2006/relationships/tags" Target="../tags/tag678.xml"/><Relationship Id="rId4" Type="http://schemas.openxmlformats.org/officeDocument/2006/relationships/tags" Target="../tags/tag677.xml"/><Relationship Id="rId3" Type="http://schemas.openxmlformats.org/officeDocument/2006/relationships/tags" Target="../tags/tag676.xml"/><Relationship Id="rId22" Type="http://schemas.openxmlformats.org/officeDocument/2006/relationships/tags" Target="../tags/tag695.xml"/><Relationship Id="rId21" Type="http://schemas.openxmlformats.org/officeDocument/2006/relationships/tags" Target="../tags/tag694.xml"/><Relationship Id="rId20" Type="http://schemas.openxmlformats.org/officeDocument/2006/relationships/tags" Target="../tags/tag693.xml"/><Relationship Id="rId2" Type="http://schemas.openxmlformats.org/officeDocument/2006/relationships/tags" Target="../tags/tag675.xml"/><Relationship Id="rId19" Type="http://schemas.openxmlformats.org/officeDocument/2006/relationships/tags" Target="../tags/tag692.xml"/><Relationship Id="rId18" Type="http://schemas.openxmlformats.org/officeDocument/2006/relationships/tags" Target="../tags/tag691.xml"/><Relationship Id="rId17" Type="http://schemas.openxmlformats.org/officeDocument/2006/relationships/tags" Target="../tags/tag690.xml"/><Relationship Id="rId16" Type="http://schemas.openxmlformats.org/officeDocument/2006/relationships/tags" Target="../tags/tag689.xml"/><Relationship Id="rId15" Type="http://schemas.openxmlformats.org/officeDocument/2006/relationships/tags" Target="../tags/tag688.xml"/><Relationship Id="rId14" Type="http://schemas.openxmlformats.org/officeDocument/2006/relationships/tags" Target="../tags/tag687.xml"/><Relationship Id="rId13" Type="http://schemas.openxmlformats.org/officeDocument/2006/relationships/tags" Target="../tags/tag686.xml"/><Relationship Id="rId12" Type="http://schemas.openxmlformats.org/officeDocument/2006/relationships/tags" Target="../tags/tag685.xml"/><Relationship Id="rId11" Type="http://schemas.openxmlformats.org/officeDocument/2006/relationships/tags" Target="../tags/tag684.xml"/><Relationship Id="rId10" Type="http://schemas.openxmlformats.org/officeDocument/2006/relationships/tags" Target="../tags/tag683.xml"/><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9" Type="http://schemas.openxmlformats.org/officeDocument/2006/relationships/tags" Target="../tags/tag703.xml"/><Relationship Id="rId8" Type="http://schemas.openxmlformats.org/officeDocument/2006/relationships/tags" Target="../tags/tag702.xml"/><Relationship Id="rId7" Type="http://schemas.openxmlformats.org/officeDocument/2006/relationships/tags" Target="../tags/tag701.xml"/><Relationship Id="rId6" Type="http://schemas.openxmlformats.org/officeDocument/2006/relationships/tags" Target="../tags/tag700.xml"/><Relationship Id="rId5" Type="http://schemas.openxmlformats.org/officeDocument/2006/relationships/tags" Target="../tags/tag699.xml"/><Relationship Id="rId4" Type="http://schemas.openxmlformats.org/officeDocument/2006/relationships/tags" Target="../tags/tag698.xml"/><Relationship Id="rId3" Type="http://schemas.openxmlformats.org/officeDocument/2006/relationships/tags" Target="../tags/tag697.xml"/><Relationship Id="rId26" Type="http://schemas.openxmlformats.org/officeDocument/2006/relationships/tags" Target="../tags/tag720.xml"/><Relationship Id="rId25" Type="http://schemas.openxmlformats.org/officeDocument/2006/relationships/tags" Target="../tags/tag719.xml"/><Relationship Id="rId24" Type="http://schemas.openxmlformats.org/officeDocument/2006/relationships/tags" Target="../tags/tag718.xml"/><Relationship Id="rId23" Type="http://schemas.openxmlformats.org/officeDocument/2006/relationships/tags" Target="../tags/tag717.xml"/><Relationship Id="rId22" Type="http://schemas.openxmlformats.org/officeDocument/2006/relationships/tags" Target="../tags/tag716.xml"/><Relationship Id="rId21" Type="http://schemas.openxmlformats.org/officeDocument/2006/relationships/tags" Target="../tags/tag715.xml"/><Relationship Id="rId20" Type="http://schemas.openxmlformats.org/officeDocument/2006/relationships/tags" Target="../tags/tag714.xml"/><Relationship Id="rId2" Type="http://schemas.openxmlformats.org/officeDocument/2006/relationships/tags" Target="../tags/tag696.xml"/><Relationship Id="rId19" Type="http://schemas.openxmlformats.org/officeDocument/2006/relationships/tags" Target="../tags/tag713.xml"/><Relationship Id="rId18" Type="http://schemas.openxmlformats.org/officeDocument/2006/relationships/tags" Target="../tags/tag712.xml"/><Relationship Id="rId17" Type="http://schemas.openxmlformats.org/officeDocument/2006/relationships/tags" Target="../tags/tag711.xml"/><Relationship Id="rId16" Type="http://schemas.openxmlformats.org/officeDocument/2006/relationships/tags" Target="../tags/tag710.xml"/><Relationship Id="rId15" Type="http://schemas.openxmlformats.org/officeDocument/2006/relationships/tags" Target="../tags/tag709.xml"/><Relationship Id="rId14" Type="http://schemas.openxmlformats.org/officeDocument/2006/relationships/tags" Target="../tags/tag708.xml"/><Relationship Id="rId13" Type="http://schemas.openxmlformats.org/officeDocument/2006/relationships/tags" Target="../tags/tag707.xml"/><Relationship Id="rId12" Type="http://schemas.openxmlformats.org/officeDocument/2006/relationships/tags" Target="../tags/tag706.xml"/><Relationship Id="rId11" Type="http://schemas.openxmlformats.org/officeDocument/2006/relationships/tags" Target="../tags/tag705.xml"/><Relationship Id="rId10" Type="http://schemas.openxmlformats.org/officeDocument/2006/relationships/tags" Target="../tags/tag704.xml"/><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9" Type="http://schemas.openxmlformats.org/officeDocument/2006/relationships/tags" Target="../tags/tag728.xml"/><Relationship Id="rId8" Type="http://schemas.openxmlformats.org/officeDocument/2006/relationships/tags" Target="../tags/tag727.xml"/><Relationship Id="rId7" Type="http://schemas.openxmlformats.org/officeDocument/2006/relationships/tags" Target="../tags/tag726.xml"/><Relationship Id="rId6" Type="http://schemas.openxmlformats.org/officeDocument/2006/relationships/tags" Target="../tags/tag725.xml"/><Relationship Id="rId5" Type="http://schemas.openxmlformats.org/officeDocument/2006/relationships/tags" Target="../tags/tag724.xml"/><Relationship Id="rId4" Type="http://schemas.openxmlformats.org/officeDocument/2006/relationships/tags" Target="../tags/tag723.xml"/><Relationship Id="rId3" Type="http://schemas.openxmlformats.org/officeDocument/2006/relationships/tags" Target="../tags/tag722.xml"/><Relationship Id="rId2" Type="http://schemas.openxmlformats.org/officeDocument/2006/relationships/tags" Target="../tags/tag721.xml"/><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9" Type="http://schemas.openxmlformats.org/officeDocument/2006/relationships/tags" Target="../tags/tag736.xml"/><Relationship Id="rId8" Type="http://schemas.openxmlformats.org/officeDocument/2006/relationships/tags" Target="../tags/tag735.xml"/><Relationship Id="rId7" Type="http://schemas.openxmlformats.org/officeDocument/2006/relationships/tags" Target="../tags/tag734.xml"/><Relationship Id="rId6" Type="http://schemas.openxmlformats.org/officeDocument/2006/relationships/tags" Target="../tags/tag733.xml"/><Relationship Id="rId5" Type="http://schemas.openxmlformats.org/officeDocument/2006/relationships/tags" Target="../tags/tag732.xml"/><Relationship Id="rId4" Type="http://schemas.openxmlformats.org/officeDocument/2006/relationships/tags" Target="../tags/tag731.xml"/><Relationship Id="rId3" Type="http://schemas.openxmlformats.org/officeDocument/2006/relationships/tags" Target="../tags/tag730.xml"/><Relationship Id="rId2" Type="http://schemas.openxmlformats.org/officeDocument/2006/relationships/tags" Target="../tags/tag729.xml"/><Relationship Id="rId16" Type="http://schemas.openxmlformats.org/officeDocument/2006/relationships/tags" Target="../tags/tag743.xml"/><Relationship Id="rId15" Type="http://schemas.openxmlformats.org/officeDocument/2006/relationships/tags" Target="../tags/tag742.xml"/><Relationship Id="rId14" Type="http://schemas.openxmlformats.org/officeDocument/2006/relationships/tags" Target="../tags/tag741.xml"/><Relationship Id="rId13" Type="http://schemas.openxmlformats.org/officeDocument/2006/relationships/tags" Target="../tags/tag740.xml"/><Relationship Id="rId12" Type="http://schemas.openxmlformats.org/officeDocument/2006/relationships/tags" Target="../tags/tag739.xml"/><Relationship Id="rId11" Type="http://schemas.openxmlformats.org/officeDocument/2006/relationships/tags" Target="../tags/tag738.xml"/><Relationship Id="rId10" Type="http://schemas.openxmlformats.org/officeDocument/2006/relationships/tags" Target="../tags/tag737.xml"/><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9" Type="http://schemas.openxmlformats.org/officeDocument/2006/relationships/tags" Target="../tags/tag751.xml"/><Relationship Id="rId8" Type="http://schemas.openxmlformats.org/officeDocument/2006/relationships/tags" Target="../tags/tag750.xml"/><Relationship Id="rId7" Type="http://schemas.openxmlformats.org/officeDocument/2006/relationships/tags" Target="../tags/tag749.xml"/><Relationship Id="rId6" Type="http://schemas.openxmlformats.org/officeDocument/2006/relationships/tags" Target="../tags/tag748.xml"/><Relationship Id="rId5" Type="http://schemas.openxmlformats.org/officeDocument/2006/relationships/tags" Target="../tags/tag747.xml"/><Relationship Id="rId4" Type="http://schemas.openxmlformats.org/officeDocument/2006/relationships/tags" Target="../tags/tag746.xml"/><Relationship Id="rId3" Type="http://schemas.openxmlformats.org/officeDocument/2006/relationships/tags" Target="../tags/tag745.xml"/><Relationship Id="rId26" Type="http://schemas.openxmlformats.org/officeDocument/2006/relationships/tags" Target="../tags/tag768.xml"/><Relationship Id="rId25" Type="http://schemas.openxmlformats.org/officeDocument/2006/relationships/tags" Target="../tags/tag767.xml"/><Relationship Id="rId24" Type="http://schemas.openxmlformats.org/officeDocument/2006/relationships/tags" Target="../tags/tag766.xml"/><Relationship Id="rId23" Type="http://schemas.openxmlformats.org/officeDocument/2006/relationships/tags" Target="../tags/tag765.xml"/><Relationship Id="rId22" Type="http://schemas.openxmlformats.org/officeDocument/2006/relationships/tags" Target="../tags/tag764.xml"/><Relationship Id="rId21" Type="http://schemas.openxmlformats.org/officeDocument/2006/relationships/tags" Target="../tags/tag763.xml"/><Relationship Id="rId20" Type="http://schemas.openxmlformats.org/officeDocument/2006/relationships/tags" Target="../tags/tag762.xml"/><Relationship Id="rId2" Type="http://schemas.openxmlformats.org/officeDocument/2006/relationships/tags" Target="../tags/tag744.xml"/><Relationship Id="rId19" Type="http://schemas.openxmlformats.org/officeDocument/2006/relationships/tags" Target="../tags/tag761.xml"/><Relationship Id="rId18" Type="http://schemas.openxmlformats.org/officeDocument/2006/relationships/tags" Target="../tags/tag760.xml"/><Relationship Id="rId17" Type="http://schemas.openxmlformats.org/officeDocument/2006/relationships/tags" Target="../tags/tag759.xml"/><Relationship Id="rId16" Type="http://schemas.openxmlformats.org/officeDocument/2006/relationships/tags" Target="../tags/tag758.xml"/><Relationship Id="rId15" Type="http://schemas.openxmlformats.org/officeDocument/2006/relationships/tags" Target="../tags/tag757.xml"/><Relationship Id="rId14" Type="http://schemas.openxmlformats.org/officeDocument/2006/relationships/tags" Target="../tags/tag756.xml"/><Relationship Id="rId13" Type="http://schemas.openxmlformats.org/officeDocument/2006/relationships/tags" Target="../tags/tag755.xml"/><Relationship Id="rId12" Type="http://schemas.openxmlformats.org/officeDocument/2006/relationships/tags" Target="../tags/tag754.xml"/><Relationship Id="rId11" Type="http://schemas.openxmlformats.org/officeDocument/2006/relationships/tags" Target="../tags/tag753.xml"/><Relationship Id="rId10" Type="http://schemas.openxmlformats.org/officeDocument/2006/relationships/tags" Target="../tags/tag752.xml"/><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9" Type="http://schemas.openxmlformats.org/officeDocument/2006/relationships/tags" Target="../tags/tag776.xml"/><Relationship Id="rId8" Type="http://schemas.openxmlformats.org/officeDocument/2006/relationships/tags" Target="../tags/tag775.xml"/><Relationship Id="rId7" Type="http://schemas.openxmlformats.org/officeDocument/2006/relationships/tags" Target="../tags/tag774.xml"/><Relationship Id="rId6" Type="http://schemas.openxmlformats.org/officeDocument/2006/relationships/tags" Target="../tags/tag773.xml"/><Relationship Id="rId5" Type="http://schemas.openxmlformats.org/officeDocument/2006/relationships/tags" Target="../tags/tag772.xml"/><Relationship Id="rId4" Type="http://schemas.openxmlformats.org/officeDocument/2006/relationships/tags" Target="../tags/tag771.xml"/><Relationship Id="rId3" Type="http://schemas.openxmlformats.org/officeDocument/2006/relationships/tags" Target="../tags/tag770.xml"/><Relationship Id="rId2" Type="http://schemas.openxmlformats.org/officeDocument/2006/relationships/tags" Target="../tags/tag769.xml"/><Relationship Id="rId18" Type="http://schemas.openxmlformats.org/officeDocument/2006/relationships/tags" Target="../tags/tag785.xml"/><Relationship Id="rId17" Type="http://schemas.openxmlformats.org/officeDocument/2006/relationships/tags" Target="../tags/tag784.xml"/><Relationship Id="rId16" Type="http://schemas.openxmlformats.org/officeDocument/2006/relationships/tags" Target="../tags/tag783.xml"/><Relationship Id="rId15" Type="http://schemas.openxmlformats.org/officeDocument/2006/relationships/tags" Target="../tags/tag782.xml"/><Relationship Id="rId14" Type="http://schemas.openxmlformats.org/officeDocument/2006/relationships/tags" Target="../tags/tag781.xml"/><Relationship Id="rId13" Type="http://schemas.openxmlformats.org/officeDocument/2006/relationships/tags" Target="../tags/tag780.xml"/><Relationship Id="rId12" Type="http://schemas.openxmlformats.org/officeDocument/2006/relationships/tags" Target="../tags/tag779.xml"/><Relationship Id="rId11" Type="http://schemas.openxmlformats.org/officeDocument/2006/relationships/tags" Target="../tags/tag778.xml"/><Relationship Id="rId10" Type="http://schemas.openxmlformats.org/officeDocument/2006/relationships/tags" Target="../tags/tag777.xml"/><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9" Type="http://schemas.openxmlformats.org/officeDocument/2006/relationships/tags" Target="../tags/tag793.xml"/><Relationship Id="rId8" Type="http://schemas.openxmlformats.org/officeDocument/2006/relationships/tags" Target="../tags/tag792.xml"/><Relationship Id="rId7" Type="http://schemas.openxmlformats.org/officeDocument/2006/relationships/tags" Target="../tags/tag791.xml"/><Relationship Id="rId6" Type="http://schemas.openxmlformats.org/officeDocument/2006/relationships/tags" Target="../tags/tag790.xml"/><Relationship Id="rId5" Type="http://schemas.openxmlformats.org/officeDocument/2006/relationships/tags" Target="../tags/tag789.xml"/><Relationship Id="rId4" Type="http://schemas.openxmlformats.org/officeDocument/2006/relationships/tags" Target="../tags/tag788.xml"/><Relationship Id="rId3" Type="http://schemas.openxmlformats.org/officeDocument/2006/relationships/tags" Target="../tags/tag787.xml"/><Relationship Id="rId2" Type="http://schemas.openxmlformats.org/officeDocument/2006/relationships/tags" Target="../tags/tag786.xml"/><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9" Type="http://schemas.openxmlformats.org/officeDocument/2006/relationships/tags" Target="../tags/tag801.xml"/><Relationship Id="rId8" Type="http://schemas.openxmlformats.org/officeDocument/2006/relationships/tags" Target="../tags/tag800.xml"/><Relationship Id="rId7" Type="http://schemas.openxmlformats.org/officeDocument/2006/relationships/tags" Target="../tags/tag799.xml"/><Relationship Id="rId6" Type="http://schemas.openxmlformats.org/officeDocument/2006/relationships/tags" Target="../tags/tag798.xml"/><Relationship Id="rId5" Type="http://schemas.openxmlformats.org/officeDocument/2006/relationships/tags" Target="../tags/tag797.xml"/><Relationship Id="rId4" Type="http://schemas.openxmlformats.org/officeDocument/2006/relationships/tags" Target="../tags/tag796.xml"/><Relationship Id="rId3" Type="http://schemas.openxmlformats.org/officeDocument/2006/relationships/tags" Target="../tags/tag795.xml"/><Relationship Id="rId2" Type="http://schemas.openxmlformats.org/officeDocument/2006/relationships/tags" Target="../tags/tag794.xml"/><Relationship Id="rId13" Type="http://schemas.openxmlformats.org/officeDocument/2006/relationships/tags" Target="../tags/tag805.xml"/><Relationship Id="rId12" Type="http://schemas.openxmlformats.org/officeDocument/2006/relationships/tags" Target="../tags/tag804.xml"/><Relationship Id="rId11" Type="http://schemas.openxmlformats.org/officeDocument/2006/relationships/tags" Target="../tags/tag803.xml"/><Relationship Id="rId10" Type="http://schemas.openxmlformats.org/officeDocument/2006/relationships/tags" Target="../tags/tag802.xml"/><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9" Type="http://schemas.openxmlformats.org/officeDocument/2006/relationships/tags" Target="../tags/tag813.xml"/><Relationship Id="rId8" Type="http://schemas.openxmlformats.org/officeDocument/2006/relationships/tags" Target="../tags/tag812.xml"/><Relationship Id="rId7" Type="http://schemas.openxmlformats.org/officeDocument/2006/relationships/tags" Target="../tags/tag811.xml"/><Relationship Id="rId6" Type="http://schemas.openxmlformats.org/officeDocument/2006/relationships/tags" Target="../tags/tag810.xml"/><Relationship Id="rId5" Type="http://schemas.openxmlformats.org/officeDocument/2006/relationships/tags" Target="../tags/tag809.xml"/><Relationship Id="rId4" Type="http://schemas.openxmlformats.org/officeDocument/2006/relationships/tags" Target="../tags/tag808.xml"/><Relationship Id="rId3" Type="http://schemas.openxmlformats.org/officeDocument/2006/relationships/tags" Target="../tags/tag807.xml"/><Relationship Id="rId20" Type="http://schemas.openxmlformats.org/officeDocument/2006/relationships/tags" Target="../tags/tag824.xml"/><Relationship Id="rId2" Type="http://schemas.openxmlformats.org/officeDocument/2006/relationships/tags" Target="../tags/tag806.xml"/><Relationship Id="rId19" Type="http://schemas.openxmlformats.org/officeDocument/2006/relationships/tags" Target="../tags/tag823.xml"/><Relationship Id="rId18" Type="http://schemas.openxmlformats.org/officeDocument/2006/relationships/tags" Target="../tags/tag822.xml"/><Relationship Id="rId17" Type="http://schemas.openxmlformats.org/officeDocument/2006/relationships/tags" Target="../tags/tag821.xml"/><Relationship Id="rId16" Type="http://schemas.openxmlformats.org/officeDocument/2006/relationships/tags" Target="../tags/tag820.xml"/><Relationship Id="rId15" Type="http://schemas.openxmlformats.org/officeDocument/2006/relationships/tags" Target="../tags/tag819.xml"/><Relationship Id="rId14" Type="http://schemas.openxmlformats.org/officeDocument/2006/relationships/tags" Target="../tags/tag818.xml"/><Relationship Id="rId13" Type="http://schemas.openxmlformats.org/officeDocument/2006/relationships/tags" Target="../tags/tag817.xml"/><Relationship Id="rId12" Type="http://schemas.openxmlformats.org/officeDocument/2006/relationships/tags" Target="../tags/tag816.xml"/><Relationship Id="rId11" Type="http://schemas.openxmlformats.org/officeDocument/2006/relationships/tags" Target="../tags/tag815.xml"/><Relationship Id="rId10" Type="http://schemas.openxmlformats.org/officeDocument/2006/relationships/tags" Target="../tags/tag814.xml"/><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9" Type="http://schemas.openxmlformats.org/officeDocument/2006/relationships/tags" Target="../tags/tag832.xml"/><Relationship Id="rId8" Type="http://schemas.openxmlformats.org/officeDocument/2006/relationships/tags" Target="../tags/tag831.xml"/><Relationship Id="rId7" Type="http://schemas.openxmlformats.org/officeDocument/2006/relationships/tags" Target="../tags/tag830.xml"/><Relationship Id="rId6" Type="http://schemas.openxmlformats.org/officeDocument/2006/relationships/tags" Target="../tags/tag829.xml"/><Relationship Id="rId5" Type="http://schemas.openxmlformats.org/officeDocument/2006/relationships/tags" Target="../tags/tag828.xml"/><Relationship Id="rId4" Type="http://schemas.openxmlformats.org/officeDocument/2006/relationships/tags" Target="../tags/tag827.xml"/><Relationship Id="rId3" Type="http://schemas.openxmlformats.org/officeDocument/2006/relationships/tags" Target="../tags/tag826.xml"/><Relationship Id="rId2" Type="http://schemas.openxmlformats.org/officeDocument/2006/relationships/tags" Target="../tags/tag825.xml"/><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9" Type="http://schemas.openxmlformats.org/officeDocument/2006/relationships/tags" Target="../tags/tag840.xml"/><Relationship Id="rId8" Type="http://schemas.openxmlformats.org/officeDocument/2006/relationships/tags" Target="../tags/tag839.xml"/><Relationship Id="rId7" Type="http://schemas.openxmlformats.org/officeDocument/2006/relationships/tags" Target="../tags/tag838.xml"/><Relationship Id="rId6" Type="http://schemas.openxmlformats.org/officeDocument/2006/relationships/tags" Target="../tags/tag837.xml"/><Relationship Id="rId5" Type="http://schemas.openxmlformats.org/officeDocument/2006/relationships/tags" Target="../tags/tag836.xml"/><Relationship Id="rId4" Type="http://schemas.openxmlformats.org/officeDocument/2006/relationships/tags" Target="../tags/tag835.xml"/><Relationship Id="rId3" Type="http://schemas.openxmlformats.org/officeDocument/2006/relationships/tags" Target="../tags/tag834.xml"/><Relationship Id="rId2" Type="http://schemas.openxmlformats.org/officeDocument/2006/relationships/tags" Target="../tags/tag833.xml"/><Relationship Id="rId13" Type="http://schemas.openxmlformats.org/officeDocument/2006/relationships/tags" Target="../tags/tag844.xml"/><Relationship Id="rId12" Type="http://schemas.openxmlformats.org/officeDocument/2006/relationships/tags" Target="../tags/tag843.xml"/><Relationship Id="rId11" Type="http://schemas.openxmlformats.org/officeDocument/2006/relationships/tags" Target="../tags/tag842.xml"/><Relationship Id="rId10" Type="http://schemas.openxmlformats.org/officeDocument/2006/relationships/tags" Target="../tags/tag841.xml"/><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9" Type="http://schemas.openxmlformats.org/officeDocument/2006/relationships/tags" Target="../tags/tag852.xml"/><Relationship Id="rId8" Type="http://schemas.openxmlformats.org/officeDocument/2006/relationships/tags" Target="../tags/tag851.xml"/><Relationship Id="rId7" Type="http://schemas.openxmlformats.org/officeDocument/2006/relationships/tags" Target="../tags/tag850.xml"/><Relationship Id="rId6" Type="http://schemas.openxmlformats.org/officeDocument/2006/relationships/tags" Target="../tags/tag849.xml"/><Relationship Id="rId5" Type="http://schemas.openxmlformats.org/officeDocument/2006/relationships/tags" Target="../tags/tag848.xml"/><Relationship Id="rId4" Type="http://schemas.openxmlformats.org/officeDocument/2006/relationships/tags" Target="../tags/tag847.xml"/><Relationship Id="rId3" Type="http://schemas.openxmlformats.org/officeDocument/2006/relationships/tags" Target="../tags/tag846.xml"/><Relationship Id="rId2" Type="http://schemas.openxmlformats.org/officeDocument/2006/relationships/tags" Target="../tags/tag845.xml"/><Relationship Id="rId15" Type="http://schemas.openxmlformats.org/officeDocument/2006/relationships/tags" Target="../tags/tag858.xml"/><Relationship Id="rId14" Type="http://schemas.openxmlformats.org/officeDocument/2006/relationships/tags" Target="../tags/tag857.xml"/><Relationship Id="rId13" Type="http://schemas.openxmlformats.org/officeDocument/2006/relationships/tags" Target="../tags/tag856.xml"/><Relationship Id="rId12" Type="http://schemas.openxmlformats.org/officeDocument/2006/relationships/tags" Target="../tags/tag855.xml"/><Relationship Id="rId11" Type="http://schemas.openxmlformats.org/officeDocument/2006/relationships/tags" Target="../tags/tag854.xml"/><Relationship Id="rId10" Type="http://schemas.openxmlformats.org/officeDocument/2006/relationships/tags" Target="../tags/tag853.xml"/><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9" Type="http://schemas.openxmlformats.org/officeDocument/2006/relationships/tags" Target="../tags/tag866.xml"/><Relationship Id="rId8" Type="http://schemas.openxmlformats.org/officeDocument/2006/relationships/tags" Target="../tags/tag865.xml"/><Relationship Id="rId7" Type="http://schemas.openxmlformats.org/officeDocument/2006/relationships/tags" Target="../tags/tag864.xml"/><Relationship Id="rId6" Type="http://schemas.openxmlformats.org/officeDocument/2006/relationships/tags" Target="../tags/tag863.xml"/><Relationship Id="rId5" Type="http://schemas.openxmlformats.org/officeDocument/2006/relationships/tags" Target="../tags/tag862.xml"/><Relationship Id="rId4" Type="http://schemas.openxmlformats.org/officeDocument/2006/relationships/tags" Target="../tags/tag861.xml"/><Relationship Id="rId3" Type="http://schemas.openxmlformats.org/officeDocument/2006/relationships/tags" Target="../tags/tag860.xml"/><Relationship Id="rId2" Type="http://schemas.openxmlformats.org/officeDocument/2006/relationships/tags" Target="../tags/tag859.xml"/><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6" Type="http://schemas.openxmlformats.org/officeDocument/2006/relationships/tags" Target="../tags/tag871.xml"/><Relationship Id="rId5" Type="http://schemas.openxmlformats.org/officeDocument/2006/relationships/tags" Target="../tags/tag870.xml"/><Relationship Id="rId4" Type="http://schemas.openxmlformats.org/officeDocument/2006/relationships/tags" Target="../tags/tag869.xml"/><Relationship Id="rId3" Type="http://schemas.openxmlformats.org/officeDocument/2006/relationships/tags" Target="../tags/tag868.xml"/><Relationship Id="rId2" Type="http://schemas.openxmlformats.org/officeDocument/2006/relationships/tags" Target="../tags/tag867.xml"/><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9" Type="http://schemas.openxmlformats.org/officeDocument/2006/relationships/tags" Target="../tags/tag879.xml"/><Relationship Id="rId8" Type="http://schemas.openxmlformats.org/officeDocument/2006/relationships/tags" Target="../tags/tag878.xml"/><Relationship Id="rId7" Type="http://schemas.openxmlformats.org/officeDocument/2006/relationships/tags" Target="../tags/tag877.xml"/><Relationship Id="rId6" Type="http://schemas.openxmlformats.org/officeDocument/2006/relationships/tags" Target="../tags/tag876.xml"/><Relationship Id="rId5" Type="http://schemas.openxmlformats.org/officeDocument/2006/relationships/tags" Target="../tags/tag875.xml"/><Relationship Id="rId4" Type="http://schemas.openxmlformats.org/officeDocument/2006/relationships/tags" Target="../tags/tag874.xml"/><Relationship Id="rId3" Type="http://schemas.openxmlformats.org/officeDocument/2006/relationships/tags" Target="../tags/tag873.xml"/><Relationship Id="rId2" Type="http://schemas.openxmlformats.org/officeDocument/2006/relationships/tags" Target="../tags/tag872.xml"/><Relationship Id="rId17" Type="http://schemas.openxmlformats.org/officeDocument/2006/relationships/tags" Target="../tags/tag887.xml"/><Relationship Id="rId16" Type="http://schemas.openxmlformats.org/officeDocument/2006/relationships/tags" Target="../tags/tag886.xml"/><Relationship Id="rId15" Type="http://schemas.openxmlformats.org/officeDocument/2006/relationships/tags" Target="../tags/tag885.xml"/><Relationship Id="rId14" Type="http://schemas.openxmlformats.org/officeDocument/2006/relationships/tags" Target="../tags/tag884.xml"/><Relationship Id="rId13" Type="http://schemas.openxmlformats.org/officeDocument/2006/relationships/tags" Target="../tags/tag883.xml"/><Relationship Id="rId12" Type="http://schemas.openxmlformats.org/officeDocument/2006/relationships/tags" Target="../tags/tag882.xml"/><Relationship Id="rId11" Type="http://schemas.openxmlformats.org/officeDocument/2006/relationships/tags" Target="../tags/tag881.xml"/><Relationship Id="rId10" Type="http://schemas.openxmlformats.org/officeDocument/2006/relationships/tags" Target="../tags/tag880.xml"/><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7" Type="http://schemas.openxmlformats.org/officeDocument/2006/relationships/tags" Target="../tags/tag893.xml"/><Relationship Id="rId6" Type="http://schemas.openxmlformats.org/officeDocument/2006/relationships/tags" Target="../tags/tag892.xml"/><Relationship Id="rId5" Type="http://schemas.openxmlformats.org/officeDocument/2006/relationships/tags" Target="../tags/tag891.xml"/><Relationship Id="rId4" Type="http://schemas.openxmlformats.org/officeDocument/2006/relationships/tags" Target="../tags/tag890.xml"/><Relationship Id="rId3" Type="http://schemas.openxmlformats.org/officeDocument/2006/relationships/tags" Target="../tags/tag889.xml"/><Relationship Id="rId2" Type="http://schemas.openxmlformats.org/officeDocument/2006/relationships/tags" Target="../tags/tag888.xml"/><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9" Type="http://schemas.openxmlformats.org/officeDocument/2006/relationships/tags" Target="../tags/tag901.xml"/><Relationship Id="rId8" Type="http://schemas.openxmlformats.org/officeDocument/2006/relationships/tags" Target="../tags/tag900.xml"/><Relationship Id="rId7" Type="http://schemas.openxmlformats.org/officeDocument/2006/relationships/tags" Target="../tags/tag899.xml"/><Relationship Id="rId6" Type="http://schemas.openxmlformats.org/officeDocument/2006/relationships/tags" Target="../tags/tag898.xml"/><Relationship Id="rId5" Type="http://schemas.openxmlformats.org/officeDocument/2006/relationships/tags" Target="../tags/tag897.xml"/><Relationship Id="rId4" Type="http://schemas.openxmlformats.org/officeDocument/2006/relationships/tags" Target="../tags/tag896.xml"/><Relationship Id="rId3" Type="http://schemas.openxmlformats.org/officeDocument/2006/relationships/tags" Target="../tags/tag895.xml"/><Relationship Id="rId2" Type="http://schemas.openxmlformats.org/officeDocument/2006/relationships/tags" Target="../tags/tag894.xml"/><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5" Type="http://schemas.openxmlformats.org/officeDocument/2006/relationships/tags" Target="../tags/tag905.xml"/><Relationship Id="rId4" Type="http://schemas.openxmlformats.org/officeDocument/2006/relationships/tags" Target="../tags/tag904.xml"/><Relationship Id="rId3" Type="http://schemas.openxmlformats.org/officeDocument/2006/relationships/tags" Target="../tags/tag903.xml"/><Relationship Id="rId2" Type="http://schemas.openxmlformats.org/officeDocument/2006/relationships/tags" Target="../tags/tag902.xml"/><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9" Type="http://schemas.openxmlformats.org/officeDocument/2006/relationships/tags" Target="../tags/tag913.xml"/><Relationship Id="rId8" Type="http://schemas.openxmlformats.org/officeDocument/2006/relationships/tags" Target="../tags/tag912.xml"/><Relationship Id="rId7" Type="http://schemas.openxmlformats.org/officeDocument/2006/relationships/tags" Target="../tags/tag911.xml"/><Relationship Id="rId6" Type="http://schemas.openxmlformats.org/officeDocument/2006/relationships/tags" Target="../tags/tag910.xml"/><Relationship Id="rId5" Type="http://schemas.openxmlformats.org/officeDocument/2006/relationships/tags" Target="../tags/tag909.xml"/><Relationship Id="rId4" Type="http://schemas.openxmlformats.org/officeDocument/2006/relationships/tags" Target="../tags/tag908.xml"/><Relationship Id="rId3" Type="http://schemas.openxmlformats.org/officeDocument/2006/relationships/tags" Target="../tags/tag907.xml"/><Relationship Id="rId2" Type="http://schemas.openxmlformats.org/officeDocument/2006/relationships/tags" Target="../tags/tag906.xml"/><Relationship Id="rId12" Type="http://schemas.openxmlformats.org/officeDocument/2006/relationships/tags" Target="../tags/tag916.xml"/><Relationship Id="rId11" Type="http://schemas.openxmlformats.org/officeDocument/2006/relationships/tags" Target="../tags/tag915.xml"/><Relationship Id="rId10" Type="http://schemas.openxmlformats.org/officeDocument/2006/relationships/tags" Target="../tags/tag914.xml"/><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5" Type="http://schemas.openxmlformats.org/officeDocument/2006/relationships/tags" Target="../tags/tag920.xml"/><Relationship Id="rId4" Type="http://schemas.openxmlformats.org/officeDocument/2006/relationships/tags" Target="../tags/tag919.xml"/><Relationship Id="rId3" Type="http://schemas.openxmlformats.org/officeDocument/2006/relationships/tags" Target="../tags/tag918.xml"/><Relationship Id="rId2" Type="http://schemas.openxmlformats.org/officeDocument/2006/relationships/tags" Target="../tags/tag917.xml"/><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6" Type="http://schemas.openxmlformats.org/officeDocument/2006/relationships/tags" Target="../tags/tag925.xml"/><Relationship Id="rId5" Type="http://schemas.openxmlformats.org/officeDocument/2006/relationships/tags" Target="../tags/tag924.xml"/><Relationship Id="rId4" Type="http://schemas.openxmlformats.org/officeDocument/2006/relationships/tags" Target="../tags/tag923.xml"/><Relationship Id="rId3" Type="http://schemas.openxmlformats.org/officeDocument/2006/relationships/tags" Target="../tags/tag922.xml"/><Relationship Id="rId2" Type="http://schemas.openxmlformats.org/officeDocument/2006/relationships/tags" Target="../tags/tag921.xml"/><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9" Type="http://schemas.openxmlformats.org/officeDocument/2006/relationships/tags" Target="../tags/tag933.xml"/><Relationship Id="rId8" Type="http://schemas.openxmlformats.org/officeDocument/2006/relationships/tags" Target="../tags/tag932.xml"/><Relationship Id="rId7" Type="http://schemas.openxmlformats.org/officeDocument/2006/relationships/tags" Target="../tags/tag931.xml"/><Relationship Id="rId6" Type="http://schemas.openxmlformats.org/officeDocument/2006/relationships/tags" Target="../tags/tag930.xml"/><Relationship Id="rId5" Type="http://schemas.openxmlformats.org/officeDocument/2006/relationships/tags" Target="../tags/tag929.xml"/><Relationship Id="rId4" Type="http://schemas.openxmlformats.org/officeDocument/2006/relationships/tags" Target="../tags/tag928.xml"/><Relationship Id="rId3" Type="http://schemas.openxmlformats.org/officeDocument/2006/relationships/tags" Target="../tags/tag927.xml"/><Relationship Id="rId2" Type="http://schemas.openxmlformats.org/officeDocument/2006/relationships/tags" Target="../tags/tag926.xml"/><Relationship Id="rId19" Type="http://schemas.openxmlformats.org/officeDocument/2006/relationships/tags" Target="../tags/tag943.xml"/><Relationship Id="rId18" Type="http://schemas.openxmlformats.org/officeDocument/2006/relationships/tags" Target="../tags/tag942.xml"/><Relationship Id="rId17" Type="http://schemas.openxmlformats.org/officeDocument/2006/relationships/tags" Target="../tags/tag941.xml"/><Relationship Id="rId16" Type="http://schemas.openxmlformats.org/officeDocument/2006/relationships/tags" Target="../tags/tag940.xml"/><Relationship Id="rId15" Type="http://schemas.openxmlformats.org/officeDocument/2006/relationships/tags" Target="../tags/tag939.xml"/><Relationship Id="rId14" Type="http://schemas.openxmlformats.org/officeDocument/2006/relationships/tags" Target="../tags/tag938.xml"/><Relationship Id="rId13" Type="http://schemas.openxmlformats.org/officeDocument/2006/relationships/tags" Target="../tags/tag937.xml"/><Relationship Id="rId12" Type="http://schemas.openxmlformats.org/officeDocument/2006/relationships/tags" Target="../tags/tag936.xml"/><Relationship Id="rId11" Type="http://schemas.openxmlformats.org/officeDocument/2006/relationships/tags" Target="../tags/tag935.xml"/><Relationship Id="rId10" Type="http://schemas.openxmlformats.org/officeDocument/2006/relationships/tags" Target="../tags/tag934.xml"/><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9" Type="http://schemas.openxmlformats.org/officeDocument/2006/relationships/tags" Target="../tags/tag951.xml"/><Relationship Id="rId8" Type="http://schemas.openxmlformats.org/officeDocument/2006/relationships/tags" Target="../tags/tag950.xml"/><Relationship Id="rId7" Type="http://schemas.openxmlformats.org/officeDocument/2006/relationships/tags" Target="../tags/tag949.xml"/><Relationship Id="rId6" Type="http://schemas.openxmlformats.org/officeDocument/2006/relationships/tags" Target="../tags/tag948.xml"/><Relationship Id="rId5" Type="http://schemas.openxmlformats.org/officeDocument/2006/relationships/tags" Target="../tags/tag947.xml"/><Relationship Id="rId4" Type="http://schemas.openxmlformats.org/officeDocument/2006/relationships/tags" Target="../tags/tag946.xml"/><Relationship Id="rId3" Type="http://schemas.openxmlformats.org/officeDocument/2006/relationships/tags" Target="../tags/tag945.xml"/><Relationship Id="rId2" Type="http://schemas.openxmlformats.org/officeDocument/2006/relationships/tags" Target="../tags/tag944.xml"/><Relationship Id="rId14" Type="http://schemas.openxmlformats.org/officeDocument/2006/relationships/tags" Target="../tags/tag956.xml"/><Relationship Id="rId13" Type="http://schemas.openxmlformats.org/officeDocument/2006/relationships/tags" Target="../tags/tag955.xml"/><Relationship Id="rId12" Type="http://schemas.openxmlformats.org/officeDocument/2006/relationships/tags" Target="../tags/tag954.xml"/><Relationship Id="rId11" Type="http://schemas.openxmlformats.org/officeDocument/2006/relationships/tags" Target="../tags/tag953.xml"/><Relationship Id="rId10" Type="http://schemas.openxmlformats.org/officeDocument/2006/relationships/tags" Target="../tags/tag952.xml"/><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9" Type="http://schemas.openxmlformats.org/officeDocument/2006/relationships/tags" Target="../tags/tag964.xml"/><Relationship Id="rId8" Type="http://schemas.openxmlformats.org/officeDocument/2006/relationships/tags" Target="../tags/tag963.xml"/><Relationship Id="rId7" Type="http://schemas.openxmlformats.org/officeDocument/2006/relationships/tags" Target="../tags/tag962.xml"/><Relationship Id="rId6" Type="http://schemas.openxmlformats.org/officeDocument/2006/relationships/tags" Target="../tags/tag961.xml"/><Relationship Id="rId5" Type="http://schemas.openxmlformats.org/officeDocument/2006/relationships/tags" Target="../tags/tag960.xml"/><Relationship Id="rId4" Type="http://schemas.openxmlformats.org/officeDocument/2006/relationships/tags" Target="../tags/tag959.xml"/><Relationship Id="rId3" Type="http://schemas.openxmlformats.org/officeDocument/2006/relationships/tags" Target="../tags/tag958.xml"/><Relationship Id="rId2" Type="http://schemas.openxmlformats.org/officeDocument/2006/relationships/tags" Target="../tags/tag957.xml"/><Relationship Id="rId18" Type="http://schemas.openxmlformats.org/officeDocument/2006/relationships/tags" Target="../tags/tag973.xml"/><Relationship Id="rId17" Type="http://schemas.openxmlformats.org/officeDocument/2006/relationships/tags" Target="../tags/tag972.xml"/><Relationship Id="rId16" Type="http://schemas.openxmlformats.org/officeDocument/2006/relationships/tags" Target="../tags/tag971.xml"/><Relationship Id="rId15" Type="http://schemas.openxmlformats.org/officeDocument/2006/relationships/tags" Target="../tags/tag970.xml"/><Relationship Id="rId14" Type="http://schemas.openxmlformats.org/officeDocument/2006/relationships/tags" Target="../tags/tag969.xml"/><Relationship Id="rId13" Type="http://schemas.openxmlformats.org/officeDocument/2006/relationships/tags" Target="../tags/tag968.xml"/><Relationship Id="rId12" Type="http://schemas.openxmlformats.org/officeDocument/2006/relationships/tags" Target="../tags/tag967.xml"/><Relationship Id="rId11" Type="http://schemas.openxmlformats.org/officeDocument/2006/relationships/tags" Target="../tags/tag966.xml"/><Relationship Id="rId10" Type="http://schemas.openxmlformats.org/officeDocument/2006/relationships/tags" Target="../tags/tag965.xml"/><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9" Type="http://schemas.openxmlformats.org/officeDocument/2006/relationships/tags" Target="../tags/tag981.xml"/><Relationship Id="rId8" Type="http://schemas.openxmlformats.org/officeDocument/2006/relationships/tags" Target="../tags/tag980.xml"/><Relationship Id="rId7" Type="http://schemas.openxmlformats.org/officeDocument/2006/relationships/tags" Target="../tags/tag979.xml"/><Relationship Id="rId6" Type="http://schemas.openxmlformats.org/officeDocument/2006/relationships/tags" Target="../tags/tag978.xml"/><Relationship Id="rId5" Type="http://schemas.openxmlformats.org/officeDocument/2006/relationships/tags" Target="../tags/tag977.xml"/><Relationship Id="rId4" Type="http://schemas.openxmlformats.org/officeDocument/2006/relationships/tags" Target="../tags/tag976.xml"/><Relationship Id="rId3" Type="http://schemas.openxmlformats.org/officeDocument/2006/relationships/tags" Target="../tags/tag975.xml"/><Relationship Id="rId2" Type="http://schemas.openxmlformats.org/officeDocument/2006/relationships/tags" Target="../tags/tag974.xml"/><Relationship Id="rId18" Type="http://schemas.openxmlformats.org/officeDocument/2006/relationships/tags" Target="../tags/tag990.xml"/><Relationship Id="rId17" Type="http://schemas.openxmlformats.org/officeDocument/2006/relationships/tags" Target="../tags/tag989.xml"/><Relationship Id="rId16" Type="http://schemas.openxmlformats.org/officeDocument/2006/relationships/tags" Target="../tags/tag988.xml"/><Relationship Id="rId15" Type="http://schemas.openxmlformats.org/officeDocument/2006/relationships/tags" Target="../tags/tag987.xml"/><Relationship Id="rId14" Type="http://schemas.openxmlformats.org/officeDocument/2006/relationships/tags" Target="../tags/tag986.xml"/><Relationship Id="rId13" Type="http://schemas.openxmlformats.org/officeDocument/2006/relationships/tags" Target="../tags/tag985.xml"/><Relationship Id="rId12" Type="http://schemas.openxmlformats.org/officeDocument/2006/relationships/tags" Target="../tags/tag984.xml"/><Relationship Id="rId11" Type="http://schemas.openxmlformats.org/officeDocument/2006/relationships/tags" Target="../tags/tag983.xml"/><Relationship Id="rId10" Type="http://schemas.openxmlformats.org/officeDocument/2006/relationships/tags" Target="../tags/tag982.xml"/><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968" y="136131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3968" y="384098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184" y="523097"/>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showMasterSp="0" userDrawn="1">
  <p:cSld name="正文页-33_32">
    <p:bg>
      <p:bgRef idx="1001">
        <a:schemeClr val="bg1"/>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a:xfrm>
            <a:off x="838200" y="6356350"/>
            <a:ext cx="2743200" cy="365125"/>
          </a:xfrm>
        </p:spPr>
        <p:txBody>
          <a:bodyPr/>
          <a:lstStyle/>
          <a:p>
            <a:fld id="{297C79FE-DCC0-4620-A566-16CA7A0CE41F}"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a:xfrm>
            <a:off x="4038600" y="6356350"/>
            <a:ext cx="4114800" cy="365125"/>
          </a:xfrm>
        </p:spPr>
        <p:txBody>
          <a:bodyPr/>
          <a:lstStyle/>
          <a:p>
            <a:endParaRPr lang="zh-CN" altLang="en-US"/>
          </a:p>
        </p:txBody>
      </p:sp>
      <p:sp>
        <p:nvSpPr>
          <p:cNvPr id="10" name="灯片编号占位符 9"/>
          <p:cNvSpPr>
            <a:spLocks noGrp="1"/>
          </p:cNvSpPr>
          <p:nvPr>
            <p:ph type="sldNum" sz="quarter" idx="12"/>
            <p:custDataLst>
              <p:tags r:id="rId4"/>
            </p:custDataLst>
          </p:nvPr>
        </p:nvSpPr>
        <p:spPr>
          <a:xfrm>
            <a:off x="8610600" y="6356350"/>
            <a:ext cx="2743200" cy="365125"/>
          </a:xfrm>
        </p:spPr>
        <p:txBody>
          <a:bodyPr/>
          <a:lstStyle/>
          <a:p>
            <a:fld id="{515A922F-1294-4387-9CB3-FCC8465D972A}"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057400"/>
            <a:ext cx="3429000" cy="3657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内容占位符 12"/>
          <p:cNvSpPr>
            <a:spLocks noGrp="1"/>
          </p:cNvSpPr>
          <p:nvPr>
            <p:ph idx="16395" hasCustomPrompt="1"/>
            <p:custDataLst>
              <p:tags r:id="rId7"/>
            </p:custDataLst>
          </p:nvPr>
        </p:nvSpPr>
        <p:spPr>
          <a:xfrm>
            <a:off x="4648200" y="3860800"/>
            <a:ext cx="6934200" cy="2387600"/>
          </a:xfrm>
          <a:custGeom>
            <a:avLst/>
            <a:gdLst>
              <a:gd name="connisteX0" fmla="*/ 0 w 6934200"/>
              <a:gd name="connsiteY0" fmla="*/ 0 h 2387600"/>
              <a:gd name="connisteX1" fmla="*/ 6934200 w 6934200"/>
              <a:gd name="connsiteY1" fmla="*/ 0 h 2387600"/>
              <a:gd name="connisteX2" fmla="*/ 6934200 w 6934200"/>
              <a:gd name="connsiteY2" fmla="*/ 2184400 h 2387600"/>
              <a:gd name="connisteX3" fmla="*/ 6731000 w 6934200"/>
              <a:gd name="connsiteY3" fmla="*/ 2387600 h 2387600"/>
              <a:gd name="connisteX4" fmla="*/ 203200 w 6934200"/>
              <a:gd name="connsiteY4" fmla="*/ 2387600 h 2387600"/>
              <a:gd name="connisteX5" fmla="*/ 0 w 6934200"/>
              <a:gd name="connsiteY5" fmla="*/ 2184400 h 2387600"/>
              <a:gd name="connisteX6" fmla="*/ 0 w 6934200"/>
              <a:gd name="connsiteY6" fmla="*/ 0 h 238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6934200" h="2387600">
                <a:moveTo>
                  <a:pt x="0" y="0"/>
                </a:moveTo>
                <a:lnTo>
                  <a:pt x="6934200" y="0"/>
                </a:lnTo>
                <a:lnTo>
                  <a:pt x="6934200" y="2184400"/>
                </a:lnTo>
                <a:cubicBezTo>
                  <a:pt x="6934200" y="2296624"/>
                  <a:pt x="6843224" y="2387600"/>
                  <a:pt x="6731000" y="2387600"/>
                </a:cubicBezTo>
                <a:lnTo>
                  <a:pt x="203200" y="2387600"/>
                </a:lnTo>
                <a:cubicBezTo>
                  <a:pt x="90976" y="2387600"/>
                  <a:pt x="0" y="2296624"/>
                  <a:pt x="0" y="2184400"/>
                </a:cubicBezTo>
                <a:lnTo>
                  <a:pt x="0" y="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装饰  3"/>
          <p:cNvSpPr>
            <a:spLocks noGrp="1"/>
          </p:cNvSpPr>
          <p:nvPr>
            <p:ph type="body" idx="16396" hasCustomPrompt="1"/>
            <p:custDataLst>
              <p:tags r:id="rId8"/>
            </p:custDataLst>
          </p:nvPr>
        </p:nvSpPr>
        <p:spPr>
          <a:xfrm>
            <a:off x="4648200" y="609600"/>
            <a:ext cx="6934200" cy="3251200"/>
          </a:xfrm>
          <a:custGeom>
            <a:avLst/>
            <a:gdLst>
              <a:gd name="connisteX0" fmla="*/ 0 w 6934200"/>
              <a:gd name="connsiteY0" fmla="*/ 203200 h 3251200"/>
              <a:gd name="connisteX1" fmla="*/ 203200 w 6934200"/>
              <a:gd name="connsiteY1" fmla="*/ 0 h 3251200"/>
              <a:gd name="connisteX2" fmla="*/ 6731000 w 6934200"/>
              <a:gd name="connsiteY2" fmla="*/ 0 h 3251200"/>
              <a:gd name="connisteX3" fmla="*/ 6934200 w 6934200"/>
              <a:gd name="connsiteY3" fmla="*/ 203200 h 3251200"/>
              <a:gd name="connisteX4" fmla="*/ 6934200 w 6934200"/>
              <a:gd name="connsiteY4" fmla="*/ 3251200 h 3251200"/>
              <a:gd name="connisteX5" fmla="*/ 0 w 6934200"/>
              <a:gd name="connsiteY5" fmla="*/ 3251200 h 3251200"/>
              <a:gd name="connisteX6" fmla="*/ 0 w 6934200"/>
              <a:gd name="connsiteY6" fmla="*/ 203200 h 3251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6934200" h="3251200">
                <a:moveTo>
                  <a:pt x="0" y="203200"/>
                </a:moveTo>
                <a:cubicBezTo>
                  <a:pt x="0" y="90976"/>
                  <a:pt x="90976" y="0"/>
                  <a:pt x="203200" y="0"/>
                </a:cubicBezTo>
                <a:lnTo>
                  <a:pt x="6731000" y="0"/>
                </a:lnTo>
                <a:cubicBezTo>
                  <a:pt x="6843224" y="0"/>
                  <a:pt x="6934200" y="90976"/>
                  <a:pt x="6934200" y="203200"/>
                </a:cubicBezTo>
                <a:lnTo>
                  <a:pt x="6934200" y="3251200"/>
                </a:lnTo>
                <a:lnTo>
                  <a:pt x="0" y="3251200"/>
                </a:ln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文本占位符 14"/>
          <p:cNvSpPr>
            <a:spLocks noGrp="1"/>
          </p:cNvSpPr>
          <p:nvPr>
            <p:ph type="body" idx="16387" hasCustomPrompt="1"/>
            <p:custDataLst>
              <p:tags r:id="rId9"/>
            </p:custDataLst>
          </p:nvPr>
        </p:nvSpPr>
        <p:spPr>
          <a:xfrm>
            <a:off x="4953000" y="838200"/>
            <a:ext cx="29337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项标题</a:t>
            </a:r>
            <a:endParaRPr lang="zh-CN" altLang="en-US" smtClean="0"/>
          </a:p>
        </p:txBody>
      </p:sp>
      <p:sp>
        <p:nvSpPr>
          <p:cNvPr id="16" name="文本占位符 15"/>
          <p:cNvSpPr>
            <a:spLocks noGrp="1"/>
          </p:cNvSpPr>
          <p:nvPr>
            <p:ph type="body" idx="16388" hasCustomPrompt="1"/>
            <p:custDataLst>
              <p:tags r:id="rId10"/>
            </p:custDataLst>
          </p:nvPr>
        </p:nvSpPr>
        <p:spPr>
          <a:xfrm>
            <a:off x="4953000" y="1397000"/>
            <a:ext cx="2933700" cy="6096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17" name="文本占位符 16"/>
          <p:cNvSpPr>
            <a:spLocks noGrp="1"/>
          </p:cNvSpPr>
          <p:nvPr>
            <p:ph type="body" idx="16389" hasCustomPrompt="1"/>
            <p:custDataLst>
              <p:tags r:id="rId11"/>
            </p:custDataLst>
          </p:nvPr>
        </p:nvSpPr>
        <p:spPr>
          <a:xfrm>
            <a:off x="8343900" y="838200"/>
            <a:ext cx="29337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项标题</a:t>
            </a:r>
            <a:endParaRPr lang="zh-CN" altLang="en-US" smtClean="0"/>
          </a:p>
        </p:txBody>
      </p:sp>
      <p:sp>
        <p:nvSpPr>
          <p:cNvPr id="18" name="文本占位符 17"/>
          <p:cNvSpPr>
            <a:spLocks noGrp="1"/>
          </p:cNvSpPr>
          <p:nvPr>
            <p:ph type="body" idx="16390" hasCustomPrompt="1"/>
            <p:custDataLst>
              <p:tags r:id="rId12"/>
            </p:custDataLst>
          </p:nvPr>
        </p:nvSpPr>
        <p:spPr>
          <a:xfrm>
            <a:off x="8343900" y="1397000"/>
            <a:ext cx="2933700" cy="6096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19" name="文本占位符 18"/>
          <p:cNvSpPr>
            <a:spLocks noGrp="1"/>
          </p:cNvSpPr>
          <p:nvPr>
            <p:ph type="body" idx="16391" hasCustomPrompt="1"/>
            <p:custDataLst>
              <p:tags r:id="rId13"/>
            </p:custDataLst>
          </p:nvPr>
        </p:nvSpPr>
        <p:spPr>
          <a:xfrm>
            <a:off x="4953000" y="2463800"/>
            <a:ext cx="29337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项标题</a:t>
            </a:r>
            <a:endParaRPr lang="zh-CN" altLang="en-US" smtClean="0"/>
          </a:p>
        </p:txBody>
      </p:sp>
      <p:sp>
        <p:nvSpPr>
          <p:cNvPr id="20" name="文本占位符 19"/>
          <p:cNvSpPr>
            <a:spLocks noGrp="1"/>
          </p:cNvSpPr>
          <p:nvPr>
            <p:ph type="body" idx="16392" hasCustomPrompt="1"/>
            <p:custDataLst>
              <p:tags r:id="rId14"/>
            </p:custDataLst>
          </p:nvPr>
        </p:nvSpPr>
        <p:spPr>
          <a:xfrm>
            <a:off x="4953000" y="3022600"/>
            <a:ext cx="2933700" cy="6096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21" name="文本占位符 20"/>
          <p:cNvSpPr>
            <a:spLocks noGrp="1"/>
          </p:cNvSpPr>
          <p:nvPr>
            <p:ph type="body" idx="16393" hasCustomPrompt="1"/>
            <p:custDataLst>
              <p:tags r:id="rId15"/>
            </p:custDataLst>
          </p:nvPr>
        </p:nvSpPr>
        <p:spPr>
          <a:xfrm>
            <a:off x="8343900" y="2463800"/>
            <a:ext cx="29337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项标题</a:t>
            </a:r>
            <a:endParaRPr lang="zh-CN" altLang="en-US" smtClean="0"/>
          </a:p>
        </p:txBody>
      </p:sp>
      <p:sp>
        <p:nvSpPr>
          <p:cNvPr id="22" name="文本占位符 21"/>
          <p:cNvSpPr>
            <a:spLocks noGrp="1"/>
          </p:cNvSpPr>
          <p:nvPr>
            <p:ph type="body" idx="16394" hasCustomPrompt="1"/>
            <p:custDataLst>
              <p:tags r:id="rId16"/>
            </p:custDataLst>
          </p:nvPr>
        </p:nvSpPr>
        <p:spPr>
          <a:xfrm>
            <a:off x="8343900" y="3022600"/>
            <a:ext cx="2933700" cy="6096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showMasterSp="0" userDrawn="1">
  <p:cSld name="正文页-50_32">
    <p:bg>
      <p:bgRef idx="1001">
        <a:schemeClr val="bg1"/>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a:xfrm>
            <a:off x="838200" y="6356350"/>
            <a:ext cx="2743200" cy="365125"/>
          </a:xfrm>
        </p:spPr>
        <p:txBody>
          <a:bodyPr/>
          <a:lstStyle/>
          <a:p>
            <a:fld id="{297C79FE-DCC0-4620-A566-16CA7A0CE41F}"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a:xfrm>
            <a:off x="4038600" y="6356350"/>
            <a:ext cx="4114800" cy="365125"/>
          </a:xfrm>
        </p:spPr>
        <p:txBody>
          <a:bodyPr/>
          <a:lstStyle/>
          <a:p>
            <a:endParaRPr lang="zh-CN" altLang="en-US"/>
          </a:p>
        </p:txBody>
      </p:sp>
      <p:sp>
        <p:nvSpPr>
          <p:cNvPr id="10" name="灯片编号占位符 9"/>
          <p:cNvSpPr>
            <a:spLocks noGrp="1"/>
          </p:cNvSpPr>
          <p:nvPr>
            <p:ph type="sldNum" sz="quarter" idx="12"/>
            <p:custDataLst>
              <p:tags r:id="rId4"/>
            </p:custDataLst>
          </p:nvPr>
        </p:nvSpPr>
        <p:spPr>
          <a:xfrm>
            <a:off x="8610600" y="6356350"/>
            <a:ext cx="2743200" cy="365125"/>
          </a:xfrm>
        </p:spPr>
        <p:txBody>
          <a:bodyPr/>
          <a:lstStyle/>
          <a:p>
            <a:fld id="{515A922F-1294-4387-9CB3-FCC8465D972A}"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2362200" cy="18288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667000"/>
            <a:ext cx="2362200" cy="3048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内容占位符 12"/>
          <p:cNvSpPr>
            <a:spLocks noGrp="1"/>
          </p:cNvSpPr>
          <p:nvPr>
            <p:ph idx="16393" hasCustomPrompt="1"/>
            <p:custDataLst>
              <p:tags r:id="rId7"/>
            </p:custDataLst>
          </p:nvPr>
        </p:nvSpPr>
        <p:spPr>
          <a:xfrm>
            <a:off x="3581400" y="609600"/>
            <a:ext cx="3581400" cy="5638800"/>
          </a:xfrm>
          <a:custGeom>
            <a:avLst/>
            <a:gdLst>
              <a:gd name="connisteX0" fmla="*/ 0 w 3581400"/>
              <a:gd name="connsiteY0" fmla="*/ 203200 h 5638800"/>
              <a:gd name="connisteX1" fmla="*/ 203200 w 3581400"/>
              <a:gd name="connsiteY1" fmla="*/ 0 h 5638800"/>
              <a:gd name="connisteX2" fmla="*/ 3581400 w 3581400"/>
              <a:gd name="connsiteY2" fmla="*/ 0 h 5638800"/>
              <a:gd name="connisteX3" fmla="*/ 3581400 w 3581400"/>
              <a:gd name="connsiteY3" fmla="*/ 5638800 h 5638800"/>
              <a:gd name="connisteX4" fmla="*/ 203200 w 3581400"/>
              <a:gd name="connsiteY4" fmla="*/ 5638800 h 5638800"/>
              <a:gd name="connisteX5" fmla="*/ 0 w 3581400"/>
              <a:gd name="connsiteY5" fmla="*/ 5435600 h 5638800"/>
              <a:gd name="connisteX6" fmla="*/ 0 w 3581400"/>
              <a:gd name="connsiteY6"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581400" h="5638800">
                <a:moveTo>
                  <a:pt x="0" y="203200"/>
                </a:moveTo>
                <a:cubicBezTo>
                  <a:pt x="0" y="90976"/>
                  <a:pt x="90976" y="0"/>
                  <a:pt x="203200" y="0"/>
                </a:cubicBezTo>
                <a:lnTo>
                  <a:pt x="3581400" y="0"/>
                </a:lnTo>
                <a:lnTo>
                  <a:pt x="3581400" y="5638800"/>
                </a:lnTo>
                <a:lnTo>
                  <a:pt x="203200" y="5638800"/>
                </a:lnTo>
                <a:cubicBezTo>
                  <a:pt x="90976" y="5638800"/>
                  <a:pt x="0" y="5547824"/>
                  <a:pt x="0" y="543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装饰  3"/>
          <p:cNvSpPr>
            <a:spLocks noGrp="1"/>
          </p:cNvSpPr>
          <p:nvPr>
            <p:ph type="body" idx="16394" hasCustomPrompt="1"/>
            <p:custDataLst>
              <p:tags r:id="rId8"/>
            </p:custDataLst>
          </p:nvPr>
        </p:nvSpPr>
        <p:spPr>
          <a:xfrm>
            <a:off x="7162800" y="609600"/>
            <a:ext cx="4419600" cy="5638800"/>
          </a:xfrm>
          <a:custGeom>
            <a:avLst/>
            <a:gdLst>
              <a:gd name="connisteX0" fmla="*/ 0 w 4419600"/>
              <a:gd name="connsiteY0" fmla="*/ 0 h 5638800"/>
              <a:gd name="connisteX1" fmla="*/ 4216400 w 4419600"/>
              <a:gd name="connsiteY1" fmla="*/ 0 h 5638800"/>
              <a:gd name="connisteX2" fmla="*/ 4419600 w 4419600"/>
              <a:gd name="connsiteY2" fmla="*/ 203200 h 5638800"/>
              <a:gd name="connisteX3" fmla="*/ 4419600 w 4419600"/>
              <a:gd name="connsiteY3" fmla="*/ 5435600 h 5638800"/>
              <a:gd name="connisteX4" fmla="*/ 4216400 w 4419600"/>
              <a:gd name="connsiteY4" fmla="*/ 5638800 h 5638800"/>
              <a:gd name="connisteX5" fmla="*/ 0 w 4419600"/>
              <a:gd name="connsiteY5" fmla="*/ 5638800 h 5638800"/>
              <a:gd name="connisteX6" fmla="*/ 0 w 4419600"/>
              <a:gd name="connsiteY6" fmla="*/ 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4419600" h="5638800">
                <a:moveTo>
                  <a:pt x="0" y="0"/>
                </a:moveTo>
                <a:lnTo>
                  <a:pt x="4216400" y="0"/>
                </a:lnTo>
                <a:cubicBezTo>
                  <a:pt x="4328624" y="0"/>
                  <a:pt x="4419600" y="90976"/>
                  <a:pt x="4419600" y="203200"/>
                </a:cubicBezTo>
                <a:lnTo>
                  <a:pt x="4419600" y="5435600"/>
                </a:lnTo>
                <a:cubicBezTo>
                  <a:pt x="4419600" y="5547824"/>
                  <a:pt x="4328624" y="5638800"/>
                  <a:pt x="4216400" y="5638800"/>
                </a:cubicBezTo>
                <a:lnTo>
                  <a:pt x="0" y="5638800"/>
                </a:lnTo>
                <a:lnTo>
                  <a:pt x="0" y="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装饰  4"/>
          <p:cNvSpPr>
            <a:spLocks noGrp="1"/>
          </p:cNvSpPr>
          <p:nvPr>
            <p:ph type="body" idx="16395" hasCustomPrompt="1"/>
            <p:custDataLst>
              <p:tags r:id="rId9"/>
            </p:custDataLst>
          </p:nvPr>
        </p:nvSpPr>
        <p:spPr>
          <a:xfrm>
            <a:off x="7467600" y="1092200"/>
            <a:ext cx="762000" cy="762000"/>
          </a:xfrm>
          <a:custGeom>
            <a:avLst/>
            <a:gdLst>
              <a:gd name="connisteX0" fmla="*/ 0 w 762000"/>
              <a:gd name="connsiteY0" fmla="*/ 203200 h 762000"/>
              <a:gd name="connisteX1" fmla="*/ 203200 w 762000"/>
              <a:gd name="connsiteY1" fmla="*/ 0 h 762000"/>
              <a:gd name="connisteX2" fmla="*/ 558800 w 762000"/>
              <a:gd name="connsiteY2" fmla="*/ 0 h 762000"/>
              <a:gd name="connisteX3" fmla="*/ 762000 w 762000"/>
              <a:gd name="connsiteY3" fmla="*/ 203200 h 762000"/>
              <a:gd name="connisteX4" fmla="*/ 762000 w 762000"/>
              <a:gd name="connsiteY4" fmla="*/ 558800 h 762000"/>
              <a:gd name="connisteX5" fmla="*/ 558800 w 762000"/>
              <a:gd name="connsiteY5" fmla="*/ 762000 h 762000"/>
              <a:gd name="connisteX6" fmla="*/ 203200 w 762000"/>
              <a:gd name="connsiteY6" fmla="*/ 762000 h 762000"/>
              <a:gd name="connisteX7" fmla="*/ 0 w 762000"/>
              <a:gd name="connsiteY7" fmla="*/ 558800 h 762000"/>
              <a:gd name="connisteX8" fmla="*/ 0 w 762000"/>
              <a:gd name="connsiteY8" fmla="*/ 2032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762000" h="762000">
                <a:moveTo>
                  <a:pt x="0" y="203200"/>
                </a:moveTo>
                <a:cubicBezTo>
                  <a:pt x="0" y="90976"/>
                  <a:pt x="90976" y="0"/>
                  <a:pt x="203200" y="0"/>
                </a:cubicBezTo>
                <a:lnTo>
                  <a:pt x="558800" y="0"/>
                </a:lnTo>
                <a:cubicBezTo>
                  <a:pt x="671024" y="0"/>
                  <a:pt x="762000" y="90976"/>
                  <a:pt x="762000" y="203200"/>
                </a:cubicBezTo>
                <a:lnTo>
                  <a:pt x="762000" y="558800"/>
                </a:lnTo>
                <a:cubicBezTo>
                  <a:pt x="762000" y="671024"/>
                  <a:pt x="671024" y="762000"/>
                  <a:pt x="558800" y="762000"/>
                </a:cubicBezTo>
                <a:lnTo>
                  <a:pt x="203200" y="762000"/>
                </a:lnTo>
                <a:cubicBezTo>
                  <a:pt x="90976" y="762000"/>
                  <a:pt x="0" y="671024"/>
                  <a:pt x="0" y="5588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文本占位符 15"/>
          <p:cNvSpPr>
            <a:spLocks noGrp="1"/>
          </p:cNvSpPr>
          <p:nvPr>
            <p:ph type="body" idx="16389" hasCustomPrompt="1"/>
            <p:custDataLst>
              <p:tags r:id="rId10"/>
            </p:custDataLst>
          </p:nvPr>
        </p:nvSpPr>
        <p:spPr>
          <a:xfrm>
            <a:off x="7639050" y="1295400"/>
            <a:ext cx="419100" cy="355600"/>
          </a:xfrm>
          <a:noFill/>
        </p:spPr>
        <p:txBody>
          <a:bodyPr wrap="none" lIns="0" tIns="0" rIns="0" bIns="0" anchor="ctr">
            <a:noAutofit/>
          </a:bodyPr>
          <a:lstStyle>
            <a:lvl1pPr marL="0" indent="0" algn="ctr">
              <a:lnSpc>
                <a:spcPct val="109000"/>
              </a:lnSpc>
              <a:spcBef>
                <a:spcPct val="0"/>
              </a:spcBef>
              <a:spcAft>
                <a:spcPct val="0"/>
              </a:spcAft>
              <a:buNone/>
              <a:defRPr sz="2800" b="0" spc="0">
                <a:solidFill>
                  <a:srgbClr val="FFFFFF"/>
                </a:solidFill>
              </a:defRPr>
            </a:lvl1pPr>
          </a:lstStyle>
          <a:p>
            <a:pPr lvl="0"/>
            <a:r>
              <a:rPr lang="zh-CN" altLang="en-US" smtClean="0"/>
              <a:t>01</a:t>
            </a:r>
            <a:endParaRPr lang="zh-CN" altLang="en-US" smtClean="0"/>
          </a:p>
        </p:txBody>
      </p:sp>
      <p:sp>
        <p:nvSpPr>
          <p:cNvPr id="17" name="文本占位符 16"/>
          <p:cNvSpPr>
            <a:spLocks noGrp="1"/>
          </p:cNvSpPr>
          <p:nvPr>
            <p:ph type="body" idx="16387" hasCustomPrompt="1"/>
            <p:custDataLst>
              <p:tags r:id="rId11"/>
            </p:custDataLst>
          </p:nvPr>
        </p:nvSpPr>
        <p:spPr>
          <a:xfrm>
            <a:off x="7467600" y="2057400"/>
            <a:ext cx="3810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8" name="文本占位符 17"/>
          <p:cNvSpPr>
            <a:spLocks noGrp="1"/>
          </p:cNvSpPr>
          <p:nvPr>
            <p:ph type="body" idx="16388" hasCustomPrompt="1"/>
            <p:custDataLst>
              <p:tags r:id="rId12"/>
            </p:custDataLst>
          </p:nvPr>
        </p:nvSpPr>
        <p:spPr>
          <a:xfrm>
            <a:off x="7467600" y="2514600"/>
            <a:ext cx="38100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6" hasCustomPrompt="1"/>
            <p:custDataLst>
              <p:tags r:id="rId13"/>
            </p:custDataLst>
          </p:nvPr>
        </p:nvSpPr>
        <p:spPr>
          <a:xfrm>
            <a:off x="7467600" y="3733800"/>
            <a:ext cx="762000" cy="762000"/>
          </a:xfrm>
          <a:custGeom>
            <a:avLst/>
            <a:gdLst>
              <a:gd name="connisteX0" fmla="*/ 0 w 762000"/>
              <a:gd name="connsiteY0" fmla="*/ 203200 h 762000"/>
              <a:gd name="connisteX1" fmla="*/ 203200 w 762000"/>
              <a:gd name="connsiteY1" fmla="*/ 0 h 762000"/>
              <a:gd name="connisteX2" fmla="*/ 558800 w 762000"/>
              <a:gd name="connsiteY2" fmla="*/ 0 h 762000"/>
              <a:gd name="connisteX3" fmla="*/ 762000 w 762000"/>
              <a:gd name="connsiteY3" fmla="*/ 203200 h 762000"/>
              <a:gd name="connisteX4" fmla="*/ 762000 w 762000"/>
              <a:gd name="connsiteY4" fmla="*/ 558800 h 762000"/>
              <a:gd name="connisteX5" fmla="*/ 558800 w 762000"/>
              <a:gd name="connsiteY5" fmla="*/ 762000 h 762000"/>
              <a:gd name="connisteX6" fmla="*/ 203200 w 762000"/>
              <a:gd name="connsiteY6" fmla="*/ 762000 h 762000"/>
              <a:gd name="connisteX7" fmla="*/ 0 w 762000"/>
              <a:gd name="connsiteY7" fmla="*/ 558800 h 762000"/>
              <a:gd name="connisteX8" fmla="*/ 0 w 762000"/>
              <a:gd name="connsiteY8" fmla="*/ 2032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762000" h="762000">
                <a:moveTo>
                  <a:pt x="0" y="203200"/>
                </a:moveTo>
                <a:cubicBezTo>
                  <a:pt x="0" y="90976"/>
                  <a:pt x="90976" y="0"/>
                  <a:pt x="203200" y="0"/>
                </a:cubicBezTo>
                <a:lnTo>
                  <a:pt x="558800" y="0"/>
                </a:lnTo>
                <a:cubicBezTo>
                  <a:pt x="671024" y="0"/>
                  <a:pt x="762000" y="90976"/>
                  <a:pt x="762000" y="203200"/>
                </a:cubicBezTo>
                <a:lnTo>
                  <a:pt x="762000" y="558800"/>
                </a:lnTo>
                <a:cubicBezTo>
                  <a:pt x="762000" y="671024"/>
                  <a:pt x="671024" y="762000"/>
                  <a:pt x="558800" y="762000"/>
                </a:cubicBezTo>
                <a:lnTo>
                  <a:pt x="203200" y="762000"/>
                </a:lnTo>
                <a:cubicBezTo>
                  <a:pt x="90976" y="762000"/>
                  <a:pt x="0" y="671024"/>
                  <a:pt x="0" y="5588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2" hasCustomPrompt="1"/>
            <p:custDataLst>
              <p:tags r:id="rId14"/>
            </p:custDataLst>
          </p:nvPr>
        </p:nvSpPr>
        <p:spPr>
          <a:xfrm>
            <a:off x="7639050" y="3937000"/>
            <a:ext cx="419100" cy="355600"/>
          </a:xfrm>
          <a:noFill/>
        </p:spPr>
        <p:txBody>
          <a:bodyPr wrap="none" lIns="0" tIns="0" rIns="0" bIns="0" anchor="ctr">
            <a:noAutofit/>
          </a:bodyPr>
          <a:lstStyle>
            <a:lvl1pPr marL="0" indent="0" algn="ctr">
              <a:lnSpc>
                <a:spcPct val="109000"/>
              </a:lnSpc>
              <a:spcBef>
                <a:spcPct val="0"/>
              </a:spcBef>
              <a:spcAft>
                <a:spcPct val="0"/>
              </a:spcAft>
              <a:buNone/>
              <a:defRPr sz="2800" b="0" spc="0">
                <a:solidFill>
                  <a:srgbClr val="FFFFFF"/>
                </a:solidFill>
              </a:defRPr>
            </a:lvl1pPr>
          </a:lstStyle>
          <a:p>
            <a:pPr lvl="0"/>
            <a:r>
              <a:rPr lang="zh-CN" altLang="en-US" smtClean="0"/>
              <a:t>02</a:t>
            </a:r>
            <a:endParaRPr lang="zh-CN" altLang="en-US" smtClean="0"/>
          </a:p>
        </p:txBody>
      </p:sp>
      <p:sp>
        <p:nvSpPr>
          <p:cNvPr id="21" name="文本占位符 20"/>
          <p:cNvSpPr>
            <a:spLocks noGrp="1"/>
          </p:cNvSpPr>
          <p:nvPr>
            <p:ph type="body" idx="16390" hasCustomPrompt="1"/>
            <p:custDataLst>
              <p:tags r:id="rId15"/>
            </p:custDataLst>
          </p:nvPr>
        </p:nvSpPr>
        <p:spPr>
          <a:xfrm>
            <a:off x="7467600" y="4699000"/>
            <a:ext cx="3810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2" name="文本占位符 21"/>
          <p:cNvSpPr>
            <a:spLocks noGrp="1"/>
          </p:cNvSpPr>
          <p:nvPr>
            <p:ph type="body" idx="16391" hasCustomPrompt="1"/>
            <p:custDataLst>
              <p:tags r:id="rId16"/>
            </p:custDataLst>
          </p:nvPr>
        </p:nvSpPr>
        <p:spPr>
          <a:xfrm>
            <a:off x="7467600" y="5156200"/>
            <a:ext cx="38100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showMasterSp="0" userDrawn="1">
  <p:cSld name="正文页-7_39">
    <p:bg>
      <p:bgRef idx="1001">
        <a:schemeClr val="bg1"/>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a:xfrm>
            <a:off x="838200" y="6356350"/>
            <a:ext cx="2743200" cy="365125"/>
          </a:xfrm>
        </p:spPr>
        <p:txBody>
          <a:bodyPr/>
          <a:lstStyle/>
          <a:p>
            <a:fld id="{297C79FE-DCC0-4620-A566-16CA7A0CE41F}"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a:xfrm>
            <a:off x="4038600" y="6356350"/>
            <a:ext cx="4114800" cy="365125"/>
          </a:xfrm>
        </p:spPr>
        <p:txBody>
          <a:bodyPr/>
          <a:lstStyle/>
          <a:p>
            <a:endParaRPr lang="zh-CN" altLang="en-US"/>
          </a:p>
        </p:txBody>
      </p:sp>
      <p:sp>
        <p:nvSpPr>
          <p:cNvPr id="10" name="灯片编号占位符 9"/>
          <p:cNvSpPr>
            <a:spLocks noGrp="1"/>
          </p:cNvSpPr>
          <p:nvPr>
            <p:ph type="sldNum" sz="quarter" idx="12"/>
            <p:custDataLst>
              <p:tags r:id="rId4"/>
            </p:custDataLst>
          </p:nvPr>
        </p:nvSpPr>
        <p:spPr>
          <a:xfrm>
            <a:off x="8610600" y="6356350"/>
            <a:ext cx="2743200" cy="365125"/>
          </a:xfrm>
        </p:spPr>
        <p:txBody>
          <a:bodyPr/>
          <a:lstStyle/>
          <a:p>
            <a:fld id="{515A922F-1294-4387-9CB3-FCC8465D972A}"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2362200" cy="18288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667000"/>
            <a:ext cx="2362200" cy="3048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内容占位符 12"/>
          <p:cNvSpPr>
            <a:spLocks noGrp="1"/>
          </p:cNvSpPr>
          <p:nvPr>
            <p:ph idx="16397" hasCustomPrompt="1"/>
            <p:custDataLst>
              <p:tags r:id="rId7"/>
            </p:custDataLst>
          </p:nvPr>
        </p:nvSpPr>
        <p:spPr>
          <a:xfrm>
            <a:off x="3581400" y="609600"/>
            <a:ext cx="8001000" cy="2032000"/>
          </a:xfrm>
          <a:custGeom>
            <a:avLst/>
            <a:gdLst>
              <a:gd name="connisteX0" fmla="*/ 0 w 8001000"/>
              <a:gd name="connsiteY0" fmla="*/ 203200 h 2032000"/>
              <a:gd name="connisteX1" fmla="*/ 203200 w 8001000"/>
              <a:gd name="connsiteY1" fmla="*/ 0 h 2032000"/>
              <a:gd name="connisteX2" fmla="*/ 7797800 w 8001000"/>
              <a:gd name="connsiteY2" fmla="*/ 0 h 2032000"/>
              <a:gd name="connisteX3" fmla="*/ 8001000 w 8001000"/>
              <a:gd name="connsiteY3" fmla="*/ 203200 h 2032000"/>
              <a:gd name="connisteX4" fmla="*/ 8001000 w 8001000"/>
              <a:gd name="connsiteY4" fmla="*/ 1828800 h 2032000"/>
              <a:gd name="connisteX5" fmla="*/ 7797800 w 8001000"/>
              <a:gd name="connsiteY5" fmla="*/ 2032000 h 2032000"/>
              <a:gd name="connisteX6" fmla="*/ 203200 w 8001000"/>
              <a:gd name="connsiteY6" fmla="*/ 2032000 h 2032000"/>
              <a:gd name="connisteX7" fmla="*/ 0 w 8001000"/>
              <a:gd name="connsiteY7" fmla="*/ 1828800 h 2032000"/>
              <a:gd name="connisteX8" fmla="*/ 0 w 8001000"/>
              <a:gd name="connsiteY8" fmla="*/ 2032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8001000" h="2032000">
                <a:moveTo>
                  <a:pt x="0" y="203200"/>
                </a:moveTo>
                <a:cubicBezTo>
                  <a:pt x="0" y="90976"/>
                  <a:pt x="90976" y="0"/>
                  <a:pt x="203200" y="0"/>
                </a:cubicBezTo>
                <a:lnTo>
                  <a:pt x="7797800" y="0"/>
                </a:lnTo>
                <a:cubicBezTo>
                  <a:pt x="7910024" y="0"/>
                  <a:pt x="8001000" y="90976"/>
                  <a:pt x="8001000" y="203200"/>
                </a:cubicBezTo>
                <a:lnTo>
                  <a:pt x="8001000" y="1828800"/>
                </a:lnTo>
                <a:cubicBezTo>
                  <a:pt x="8001000" y="1941024"/>
                  <a:pt x="7910024" y="2032000"/>
                  <a:pt x="7797800" y="2032000"/>
                </a:cubicBezTo>
                <a:lnTo>
                  <a:pt x="203200" y="2032000"/>
                </a:lnTo>
                <a:cubicBezTo>
                  <a:pt x="90976" y="2032000"/>
                  <a:pt x="0" y="1941024"/>
                  <a:pt x="0" y="18288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装饰  3"/>
          <p:cNvSpPr>
            <a:spLocks noGrp="1"/>
          </p:cNvSpPr>
          <p:nvPr>
            <p:ph type="body" idx="16398" hasCustomPrompt="1"/>
            <p:custDataLst>
              <p:tags r:id="rId8"/>
            </p:custDataLst>
          </p:nvPr>
        </p:nvSpPr>
        <p:spPr>
          <a:xfrm>
            <a:off x="3581400" y="30226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文本占位符 14"/>
          <p:cNvSpPr>
            <a:spLocks noGrp="1"/>
          </p:cNvSpPr>
          <p:nvPr>
            <p:ph type="body" idx="16387" hasCustomPrompt="1"/>
            <p:custDataLst>
              <p:tags r:id="rId9"/>
            </p:custDataLst>
          </p:nvPr>
        </p:nvSpPr>
        <p:spPr>
          <a:xfrm>
            <a:off x="3733800" y="3022600"/>
            <a:ext cx="2209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6" name="文本占位符 15"/>
          <p:cNvSpPr>
            <a:spLocks noGrp="1"/>
          </p:cNvSpPr>
          <p:nvPr>
            <p:ph type="body" idx="16388" hasCustomPrompt="1"/>
            <p:custDataLst>
              <p:tags r:id="rId10"/>
            </p:custDataLst>
          </p:nvPr>
        </p:nvSpPr>
        <p:spPr>
          <a:xfrm>
            <a:off x="3733800" y="3530600"/>
            <a:ext cx="2209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装饰  6"/>
          <p:cNvSpPr>
            <a:spLocks noGrp="1"/>
          </p:cNvSpPr>
          <p:nvPr>
            <p:ph type="body" idx="16399" hasCustomPrompt="1"/>
            <p:custDataLst>
              <p:tags r:id="rId11"/>
            </p:custDataLst>
          </p:nvPr>
        </p:nvSpPr>
        <p:spPr>
          <a:xfrm>
            <a:off x="6400800" y="30226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文本占位符 17"/>
          <p:cNvSpPr>
            <a:spLocks noGrp="1"/>
          </p:cNvSpPr>
          <p:nvPr>
            <p:ph type="body" idx="16389" hasCustomPrompt="1"/>
            <p:custDataLst>
              <p:tags r:id="rId12"/>
            </p:custDataLst>
          </p:nvPr>
        </p:nvSpPr>
        <p:spPr>
          <a:xfrm>
            <a:off x="6553200" y="3022600"/>
            <a:ext cx="2209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9" name="文本占位符 18"/>
          <p:cNvSpPr>
            <a:spLocks noGrp="1"/>
          </p:cNvSpPr>
          <p:nvPr>
            <p:ph type="body" idx="16390" hasCustomPrompt="1"/>
            <p:custDataLst>
              <p:tags r:id="rId13"/>
            </p:custDataLst>
          </p:nvPr>
        </p:nvSpPr>
        <p:spPr>
          <a:xfrm>
            <a:off x="6553200" y="3530600"/>
            <a:ext cx="2209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装饰  9"/>
          <p:cNvSpPr>
            <a:spLocks noGrp="1"/>
          </p:cNvSpPr>
          <p:nvPr>
            <p:ph type="body" idx="16400" hasCustomPrompt="1"/>
            <p:custDataLst>
              <p:tags r:id="rId14"/>
            </p:custDataLst>
          </p:nvPr>
        </p:nvSpPr>
        <p:spPr>
          <a:xfrm>
            <a:off x="9220200" y="30226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文本占位符 20"/>
          <p:cNvSpPr>
            <a:spLocks noGrp="1"/>
          </p:cNvSpPr>
          <p:nvPr>
            <p:ph type="body" idx="16391" hasCustomPrompt="1"/>
            <p:custDataLst>
              <p:tags r:id="rId15"/>
            </p:custDataLst>
          </p:nvPr>
        </p:nvSpPr>
        <p:spPr>
          <a:xfrm>
            <a:off x="9372600" y="3022600"/>
            <a:ext cx="2209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2" name="文本占位符 21"/>
          <p:cNvSpPr>
            <a:spLocks noGrp="1"/>
          </p:cNvSpPr>
          <p:nvPr>
            <p:ph type="body" idx="16392" hasCustomPrompt="1"/>
            <p:custDataLst>
              <p:tags r:id="rId16"/>
            </p:custDataLst>
          </p:nvPr>
        </p:nvSpPr>
        <p:spPr>
          <a:xfrm>
            <a:off x="9372600" y="3530600"/>
            <a:ext cx="2209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3" name="装饰  2"/>
          <p:cNvSpPr>
            <a:spLocks noGrp="1"/>
          </p:cNvSpPr>
          <p:nvPr>
            <p:ph type="body" idx="16401" hasCustomPrompt="1"/>
            <p:custDataLst>
              <p:tags r:id="rId17"/>
            </p:custDataLst>
          </p:nvPr>
        </p:nvSpPr>
        <p:spPr>
          <a:xfrm>
            <a:off x="3581400" y="49022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4" name="文本占位符 23"/>
          <p:cNvSpPr>
            <a:spLocks noGrp="1"/>
          </p:cNvSpPr>
          <p:nvPr>
            <p:ph type="body" idx="16393" hasCustomPrompt="1"/>
            <p:custDataLst>
              <p:tags r:id="rId18"/>
            </p:custDataLst>
          </p:nvPr>
        </p:nvSpPr>
        <p:spPr>
          <a:xfrm>
            <a:off x="3733800" y="4902200"/>
            <a:ext cx="2209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5" name="文本占位符 24"/>
          <p:cNvSpPr>
            <a:spLocks noGrp="1"/>
          </p:cNvSpPr>
          <p:nvPr>
            <p:ph type="body" idx="16394" hasCustomPrompt="1"/>
            <p:custDataLst>
              <p:tags r:id="rId19"/>
            </p:custDataLst>
          </p:nvPr>
        </p:nvSpPr>
        <p:spPr>
          <a:xfrm>
            <a:off x="3733800" y="5410200"/>
            <a:ext cx="2209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6" name="装饰  5"/>
          <p:cNvSpPr>
            <a:spLocks noGrp="1"/>
          </p:cNvSpPr>
          <p:nvPr>
            <p:ph type="body" idx="16402" hasCustomPrompt="1"/>
            <p:custDataLst>
              <p:tags r:id="rId20"/>
            </p:custDataLst>
          </p:nvPr>
        </p:nvSpPr>
        <p:spPr>
          <a:xfrm>
            <a:off x="6400800" y="49022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7" name="文本占位符 26"/>
          <p:cNvSpPr>
            <a:spLocks noGrp="1"/>
          </p:cNvSpPr>
          <p:nvPr>
            <p:ph type="body" idx="16395" hasCustomPrompt="1"/>
            <p:custDataLst>
              <p:tags r:id="rId21"/>
            </p:custDataLst>
          </p:nvPr>
        </p:nvSpPr>
        <p:spPr>
          <a:xfrm>
            <a:off x="6553200" y="4902200"/>
            <a:ext cx="2209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8" name="文本占位符 27"/>
          <p:cNvSpPr>
            <a:spLocks noGrp="1"/>
          </p:cNvSpPr>
          <p:nvPr>
            <p:ph type="body" idx="16396" hasCustomPrompt="1"/>
            <p:custDataLst>
              <p:tags r:id="rId22"/>
            </p:custDataLst>
          </p:nvPr>
        </p:nvSpPr>
        <p:spPr>
          <a:xfrm>
            <a:off x="6553200" y="5410200"/>
            <a:ext cx="2209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showMasterSp="0" userDrawn="1">
  <p:cSld name="正文页-左标右内-装饰背景-装饰背景-并列-46_20_group1">
    <p:bg>
      <p:bgRef idx="1001">
        <a:schemeClr val="bg1"/>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a:xfrm>
            <a:off x="838200" y="6356350"/>
            <a:ext cx="2743200" cy="365125"/>
          </a:xfrm>
        </p:spPr>
        <p:txBody>
          <a:bodyPr/>
          <a:lstStyle/>
          <a:p>
            <a:fld id="{297C79FE-DCC0-4620-A566-16CA7A0CE41F}"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a:xfrm>
            <a:off x="4038600" y="6356350"/>
            <a:ext cx="4114800" cy="365125"/>
          </a:xfrm>
        </p:spPr>
        <p:txBody>
          <a:bodyPr/>
          <a:lstStyle/>
          <a:p>
            <a:endParaRPr lang="zh-CN" altLang="en-US"/>
          </a:p>
        </p:txBody>
      </p:sp>
      <p:sp>
        <p:nvSpPr>
          <p:cNvPr id="10" name="灯片编号占位符 9"/>
          <p:cNvSpPr>
            <a:spLocks noGrp="1"/>
          </p:cNvSpPr>
          <p:nvPr>
            <p:ph type="sldNum" sz="quarter" idx="12"/>
            <p:custDataLst>
              <p:tags r:id="rId4"/>
            </p:custDataLst>
          </p:nvPr>
        </p:nvSpPr>
        <p:spPr>
          <a:xfrm>
            <a:off x="8610600" y="6356350"/>
            <a:ext cx="2743200" cy="365125"/>
          </a:xfrm>
        </p:spPr>
        <p:txBody>
          <a:bodyPr/>
          <a:lstStyle/>
          <a:p>
            <a:fld id="{515A922F-1294-4387-9CB3-FCC8465D972A}"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057400"/>
            <a:ext cx="3429000" cy="3962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装饰  2"/>
          <p:cNvSpPr>
            <a:spLocks noGrp="1"/>
          </p:cNvSpPr>
          <p:nvPr>
            <p:ph type="body" idx="16393" hasCustomPrompt="1"/>
            <p:custDataLst>
              <p:tags r:id="rId7"/>
            </p:custDataLst>
          </p:nvPr>
        </p:nvSpPr>
        <p:spPr>
          <a:xfrm>
            <a:off x="7188200" y="609600"/>
            <a:ext cx="4394200" cy="1778000"/>
          </a:xfrm>
          <a:custGeom>
            <a:avLst/>
            <a:gdLst>
              <a:gd name="connisteX0" fmla="*/ 0 w 4394200"/>
              <a:gd name="connsiteY0" fmla="*/ 0 h 1778000"/>
              <a:gd name="connisteX1" fmla="*/ 4191000 w 4394200"/>
              <a:gd name="connsiteY1" fmla="*/ 0 h 1778000"/>
              <a:gd name="connisteX2" fmla="*/ 4394200 w 4394200"/>
              <a:gd name="connsiteY2" fmla="*/ 203200 h 1778000"/>
              <a:gd name="connisteX3" fmla="*/ 4394200 w 4394200"/>
              <a:gd name="connsiteY3" fmla="*/ 1574800 h 1778000"/>
              <a:gd name="connisteX4" fmla="*/ 4191000 w 4394200"/>
              <a:gd name="connsiteY4" fmla="*/ 1778000 h 1778000"/>
              <a:gd name="connisteX5" fmla="*/ 0 w 4394200"/>
              <a:gd name="connsiteY5" fmla="*/ 1778000 h 1778000"/>
              <a:gd name="connisteX6" fmla="*/ 0 w 4394200"/>
              <a:gd name="connsiteY6" fmla="*/ 0 h 1778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4394200" h="1778000">
                <a:moveTo>
                  <a:pt x="0" y="0"/>
                </a:moveTo>
                <a:lnTo>
                  <a:pt x="4191000" y="0"/>
                </a:lnTo>
                <a:cubicBezTo>
                  <a:pt x="4303224" y="0"/>
                  <a:pt x="4394200" y="90976"/>
                  <a:pt x="4394200" y="203200"/>
                </a:cubicBezTo>
                <a:lnTo>
                  <a:pt x="4394200" y="1574800"/>
                </a:lnTo>
                <a:cubicBezTo>
                  <a:pt x="4394200" y="1687024"/>
                  <a:pt x="4303224" y="1778000"/>
                  <a:pt x="4191000" y="1778000"/>
                </a:cubicBezTo>
                <a:lnTo>
                  <a:pt x="0" y="1778000"/>
                </a:lnTo>
                <a:lnTo>
                  <a:pt x="0" y="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图片占位符 13"/>
          <p:cNvSpPr>
            <a:spLocks noGrp="1"/>
          </p:cNvSpPr>
          <p:nvPr>
            <p:ph type="pic" idx="16394" hasCustomPrompt="1"/>
            <p:custDataLst>
              <p:tags r:id="rId8"/>
            </p:custDataLst>
          </p:nvPr>
        </p:nvSpPr>
        <p:spPr>
          <a:xfrm>
            <a:off x="4648200" y="609600"/>
            <a:ext cx="2540000" cy="1778000"/>
          </a:xfrm>
          <a:custGeom>
            <a:avLst/>
            <a:gdLst>
              <a:gd name="connisteX0" fmla="*/ 0 w 2540000"/>
              <a:gd name="connsiteY0" fmla="*/ 203200 h 1778000"/>
              <a:gd name="connisteX1" fmla="*/ 203200 w 2540000"/>
              <a:gd name="connsiteY1" fmla="*/ 0 h 1778000"/>
              <a:gd name="connisteX2" fmla="*/ 2540000 w 2540000"/>
              <a:gd name="connsiteY2" fmla="*/ 0 h 1778000"/>
              <a:gd name="connisteX3" fmla="*/ 2540000 w 2540000"/>
              <a:gd name="connsiteY3" fmla="*/ 1778000 h 1778000"/>
              <a:gd name="connisteX4" fmla="*/ 203200 w 2540000"/>
              <a:gd name="connsiteY4" fmla="*/ 1778000 h 1778000"/>
              <a:gd name="connisteX5" fmla="*/ 0 w 2540000"/>
              <a:gd name="connsiteY5" fmla="*/ 1574800 h 1778000"/>
              <a:gd name="connisteX6" fmla="*/ 0 w 2540000"/>
              <a:gd name="connsiteY6" fmla="*/ 203200 h 1778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40000" h="1778000">
                <a:moveTo>
                  <a:pt x="0" y="203200"/>
                </a:moveTo>
                <a:cubicBezTo>
                  <a:pt x="0" y="90976"/>
                  <a:pt x="90976" y="0"/>
                  <a:pt x="203200" y="0"/>
                </a:cubicBezTo>
                <a:lnTo>
                  <a:pt x="2540000" y="0"/>
                </a:lnTo>
                <a:lnTo>
                  <a:pt x="2540000" y="1778000"/>
                </a:lnTo>
                <a:lnTo>
                  <a:pt x="203200" y="1778000"/>
                </a:lnTo>
                <a:cubicBezTo>
                  <a:pt x="90976" y="1778000"/>
                  <a:pt x="0" y="1687024"/>
                  <a:pt x="0" y="15748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5" name="文本占位符 14"/>
          <p:cNvSpPr>
            <a:spLocks noGrp="1"/>
          </p:cNvSpPr>
          <p:nvPr>
            <p:ph type="body" idx="16387" hasCustomPrompt="1"/>
            <p:custDataLst>
              <p:tags r:id="rId9"/>
            </p:custDataLst>
          </p:nvPr>
        </p:nvSpPr>
        <p:spPr>
          <a:xfrm>
            <a:off x="7493000" y="914400"/>
            <a:ext cx="37846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88" hasCustomPrompt="1"/>
            <p:custDataLst>
              <p:tags r:id="rId10"/>
            </p:custDataLst>
          </p:nvPr>
        </p:nvSpPr>
        <p:spPr>
          <a:xfrm>
            <a:off x="7493000" y="1473200"/>
            <a:ext cx="3784600" cy="6096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17" name="装饰  6"/>
          <p:cNvSpPr>
            <a:spLocks noGrp="1"/>
          </p:cNvSpPr>
          <p:nvPr>
            <p:ph type="body" idx="16395" hasCustomPrompt="1"/>
            <p:custDataLst>
              <p:tags r:id="rId11"/>
            </p:custDataLst>
          </p:nvPr>
        </p:nvSpPr>
        <p:spPr>
          <a:xfrm>
            <a:off x="7188200" y="2540000"/>
            <a:ext cx="4394200" cy="1778000"/>
          </a:xfrm>
          <a:custGeom>
            <a:avLst/>
            <a:gdLst>
              <a:gd name="connisteX0" fmla="*/ 0 w 4394200"/>
              <a:gd name="connsiteY0" fmla="*/ 0 h 1778000"/>
              <a:gd name="connisteX1" fmla="*/ 4191000 w 4394200"/>
              <a:gd name="connsiteY1" fmla="*/ 0 h 1778000"/>
              <a:gd name="connisteX2" fmla="*/ 4394200 w 4394200"/>
              <a:gd name="connsiteY2" fmla="*/ 203200 h 1778000"/>
              <a:gd name="connisteX3" fmla="*/ 4394200 w 4394200"/>
              <a:gd name="connsiteY3" fmla="*/ 1574800 h 1778000"/>
              <a:gd name="connisteX4" fmla="*/ 4191000 w 4394200"/>
              <a:gd name="connsiteY4" fmla="*/ 1778000 h 1778000"/>
              <a:gd name="connisteX5" fmla="*/ 0 w 4394200"/>
              <a:gd name="connsiteY5" fmla="*/ 1778000 h 1778000"/>
              <a:gd name="connisteX6" fmla="*/ 0 w 4394200"/>
              <a:gd name="connsiteY6" fmla="*/ 0 h 1778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4394200" h="1778000">
                <a:moveTo>
                  <a:pt x="0" y="0"/>
                </a:moveTo>
                <a:lnTo>
                  <a:pt x="4191000" y="0"/>
                </a:lnTo>
                <a:cubicBezTo>
                  <a:pt x="4303224" y="0"/>
                  <a:pt x="4394200" y="90976"/>
                  <a:pt x="4394200" y="203200"/>
                </a:cubicBezTo>
                <a:lnTo>
                  <a:pt x="4394200" y="1574800"/>
                </a:lnTo>
                <a:cubicBezTo>
                  <a:pt x="4394200" y="1687024"/>
                  <a:pt x="4303224" y="1778000"/>
                  <a:pt x="4191000" y="1778000"/>
                </a:cubicBezTo>
                <a:lnTo>
                  <a:pt x="0" y="1778000"/>
                </a:lnTo>
                <a:lnTo>
                  <a:pt x="0" y="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图片占位符 17"/>
          <p:cNvSpPr>
            <a:spLocks noGrp="1"/>
          </p:cNvSpPr>
          <p:nvPr>
            <p:ph type="pic" idx="16396" hasCustomPrompt="1"/>
            <p:custDataLst>
              <p:tags r:id="rId12"/>
            </p:custDataLst>
          </p:nvPr>
        </p:nvSpPr>
        <p:spPr>
          <a:xfrm>
            <a:off x="4648200" y="2540000"/>
            <a:ext cx="2540000" cy="1778000"/>
          </a:xfrm>
          <a:custGeom>
            <a:avLst/>
            <a:gdLst>
              <a:gd name="connisteX0" fmla="*/ 0 w 2540000"/>
              <a:gd name="connsiteY0" fmla="*/ 203200 h 1778000"/>
              <a:gd name="connisteX1" fmla="*/ 203200 w 2540000"/>
              <a:gd name="connsiteY1" fmla="*/ 0 h 1778000"/>
              <a:gd name="connisteX2" fmla="*/ 2540000 w 2540000"/>
              <a:gd name="connsiteY2" fmla="*/ 0 h 1778000"/>
              <a:gd name="connisteX3" fmla="*/ 2540000 w 2540000"/>
              <a:gd name="connsiteY3" fmla="*/ 1778000 h 1778000"/>
              <a:gd name="connisteX4" fmla="*/ 203200 w 2540000"/>
              <a:gd name="connsiteY4" fmla="*/ 1778000 h 1778000"/>
              <a:gd name="connisteX5" fmla="*/ 0 w 2540000"/>
              <a:gd name="connsiteY5" fmla="*/ 1574800 h 1778000"/>
              <a:gd name="connisteX6" fmla="*/ 0 w 2540000"/>
              <a:gd name="connsiteY6" fmla="*/ 203200 h 1778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40000" h="1778000">
                <a:moveTo>
                  <a:pt x="0" y="203200"/>
                </a:moveTo>
                <a:cubicBezTo>
                  <a:pt x="0" y="90976"/>
                  <a:pt x="90976" y="0"/>
                  <a:pt x="203200" y="0"/>
                </a:cubicBezTo>
                <a:lnTo>
                  <a:pt x="2540000" y="0"/>
                </a:lnTo>
                <a:lnTo>
                  <a:pt x="2540000" y="1778000"/>
                </a:lnTo>
                <a:lnTo>
                  <a:pt x="203200" y="1778000"/>
                </a:lnTo>
                <a:cubicBezTo>
                  <a:pt x="90976" y="1778000"/>
                  <a:pt x="0" y="1687024"/>
                  <a:pt x="0" y="15748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9" name="文本占位符 18"/>
          <p:cNvSpPr>
            <a:spLocks noGrp="1"/>
          </p:cNvSpPr>
          <p:nvPr>
            <p:ph type="body" idx="16389" hasCustomPrompt="1"/>
            <p:custDataLst>
              <p:tags r:id="rId13"/>
            </p:custDataLst>
          </p:nvPr>
        </p:nvSpPr>
        <p:spPr>
          <a:xfrm>
            <a:off x="7493000" y="2844800"/>
            <a:ext cx="37846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单击此处添加项标题</a:t>
            </a:r>
            <a:endParaRPr lang="zh-CN" altLang="en-US" smtClean="0"/>
          </a:p>
        </p:txBody>
      </p:sp>
      <p:sp>
        <p:nvSpPr>
          <p:cNvPr id="20" name="文本占位符 19"/>
          <p:cNvSpPr>
            <a:spLocks noGrp="1"/>
          </p:cNvSpPr>
          <p:nvPr>
            <p:ph type="body" idx="16390" hasCustomPrompt="1"/>
            <p:custDataLst>
              <p:tags r:id="rId14"/>
            </p:custDataLst>
          </p:nvPr>
        </p:nvSpPr>
        <p:spPr>
          <a:xfrm>
            <a:off x="7493000" y="3403600"/>
            <a:ext cx="3784600" cy="6096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21" name="装饰  0"/>
          <p:cNvSpPr>
            <a:spLocks noGrp="1"/>
          </p:cNvSpPr>
          <p:nvPr>
            <p:ph type="body" idx="16397" hasCustomPrompt="1"/>
            <p:custDataLst>
              <p:tags r:id="rId15"/>
            </p:custDataLst>
          </p:nvPr>
        </p:nvSpPr>
        <p:spPr>
          <a:xfrm>
            <a:off x="7188200" y="4470400"/>
            <a:ext cx="4394200" cy="1778000"/>
          </a:xfrm>
          <a:custGeom>
            <a:avLst/>
            <a:gdLst>
              <a:gd name="connisteX0" fmla="*/ 0 w 4394200"/>
              <a:gd name="connsiteY0" fmla="*/ 0 h 1778000"/>
              <a:gd name="connisteX1" fmla="*/ 4191000 w 4394200"/>
              <a:gd name="connsiteY1" fmla="*/ 0 h 1778000"/>
              <a:gd name="connisteX2" fmla="*/ 4394200 w 4394200"/>
              <a:gd name="connsiteY2" fmla="*/ 203200 h 1778000"/>
              <a:gd name="connisteX3" fmla="*/ 4394200 w 4394200"/>
              <a:gd name="connsiteY3" fmla="*/ 1574800 h 1778000"/>
              <a:gd name="connisteX4" fmla="*/ 4191000 w 4394200"/>
              <a:gd name="connsiteY4" fmla="*/ 1778000 h 1778000"/>
              <a:gd name="connisteX5" fmla="*/ 0 w 4394200"/>
              <a:gd name="connsiteY5" fmla="*/ 1778000 h 1778000"/>
              <a:gd name="connisteX6" fmla="*/ 0 w 4394200"/>
              <a:gd name="connsiteY6" fmla="*/ 0 h 1778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4394200" h="1778000">
                <a:moveTo>
                  <a:pt x="0" y="0"/>
                </a:moveTo>
                <a:lnTo>
                  <a:pt x="4191000" y="0"/>
                </a:lnTo>
                <a:cubicBezTo>
                  <a:pt x="4303224" y="0"/>
                  <a:pt x="4394200" y="90976"/>
                  <a:pt x="4394200" y="203200"/>
                </a:cubicBezTo>
                <a:lnTo>
                  <a:pt x="4394200" y="1574800"/>
                </a:lnTo>
                <a:cubicBezTo>
                  <a:pt x="4394200" y="1687024"/>
                  <a:pt x="4303224" y="1778000"/>
                  <a:pt x="4191000" y="1778000"/>
                </a:cubicBezTo>
                <a:lnTo>
                  <a:pt x="0" y="1778000"/>
                </a:lnTo>
                <a:lnTo>
                  <a:pt x="0" y="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2" name="图片占位符 21"/>
          <p:cNvSpPr>
            <a:spLocks noGrp="1"/>
          </p:cNvSpPr>
          <p:nvPr>
            <p:ph type="pic" idx="16398" hasCustomPrompt="1"/>
            <p:custDataLst>
              <p:tags r:id="rId16"/>
            </p:custDataLst>
          </p:nvPr>
        </p:nvSpPr>
        <p:spPr>
          <a:xfrm>
            <a:off x="4648200" y="4470400"/>
            <a:ext cx="2540000" cy="1778000"/>
          </a:xfrm>
          <a:custGeom>
            <a:avLst/>
            <a:gdLst>
              <a:gd name="connisteX0" fmla="*/ 0 w 2540000"/>
              <a:gd name="connsiteY0" fmla="*/ 203200 h 1778000"/>
              <a:gd name="connisteX1" fmla="*/ 203200 w 2540000"/>
              <a:gd name="connsiteY1" fmla="*/ 0 h 1778000"/>
              <a:gd name="connisteX2" fmla="*/ 2540000 w 2540000"/>
              <a:gd name="connsiteY2" fmla="*/ 0 h 1778000"/>
              <a:gd name="connisteX3" fmla="*/ 2540000 w 2540000"/>
              <a:gd name="connsiteY3" fmla="*/ 1778000 h 1778000"/>
              <a:gd name="connisteX4" fmla="*/ 203200 w 2540000"/>
              <a:gd name="connsiteY4" fmla="*/ 1778000 h 1778000"/>
              <a:gd name="connisteX5" fmla="*/ 0 w 2540000"/>
              <a:gd name="connsiteY5" fmla="*/ 1574800 h 1778000"/>
              <a:gd name="connisteX6" fmla="*/ 0 w 2540000"/>
              <a:gd name="connsiteY6" fmla="*/ 203200 h 1778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40000" h="1778000">
                <a:moveTo>
                  <a:pt x="0" y="203200"/>
                </a:moveTo>
                <a:cubicBezTo>
                  <a:pt x="0" y="90976"/>
                  <a:pt x="90976" y="0"/>
                  <a:pt x="203200" y="0"/>
                </a:cubicBezTo>
                <a:lnTo>
                  <a:pt x="2540000" y="0"/>
                </a:lnTo>
                <a:lnTo>
                  <a:pt x="2540000" y="1778000"/>
                </a:lnTo>
                <a:lnTo>
                  <a:pt x="203200" y="1778000"/>
                </a:lnTo>
                <a:cubicBezTo>
                  <a:pt x="90976" y="1778000"/>
                  <a:pt x="0" y="1687024"/>
                  <a:pt x="0" y="15748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3" name="文本占位符 22"/>
          <p:cNvSpPr>
            <a:spLocks noGrp="1"/>
          </p:cNvSpPr>
          <p:nvPr>
            <p:ph type="body" idx="16391" hasCustomPrompt="1"/>
            <p:custDataLst>
              <p:tags r:id="rId17"/>
            </p:custDataLst>
          </p:nvPr>
        </p:nvSpPr>
        <p:spPr>
          <a:xfrm>
            <a:off x="7493000" y="4775200"/>
            <a:ext cx="37846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单击此处添加项标题</a:t>
            </a:r>
            <a:endParaRPr lang="zh-CN" altLang="en-US" smtClean="0"/>
          </a:p>
        </p:txBody>
      </p:sp>
      <p:sp>
        <p:nvSpPr>
          <p:cNvPr id="24" name="文本占位符 23"/>
          <p:cNvSpPr>
            <a:spLocks noGrp="1"/>
          </p:cNvSpPr>
          <p:nvPr>
            <p:ph type="body" idx="16392" hasCustomPrompt="1"/>
            <p:custDataLst>
              <p:tags r:id="rId18"/>
            </p:custDataLst>
          </p:nvPr>
        </p:nvSpPr>
        <p:spPr>
          <a:xfrm>
            <a:off x="7493000" y="5334000"/>
            <a:ext cx="3784600" cy="6096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showMasterSp="0" userDrawn="1">
  <p:cSld name="正文页-6_64">
    <p:bg>
      <p:bgRef idx="1001">
        <a:schemeClr val="bg1"/>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a:xfrm>
            <a:off x="838200" y="6356350"/>
            <a:ext cx="2743200" cy="365125"/>
          </a:xfrm>
        </p:spPr>
        <p:txBody>
          <a:bodyPr/>
          <a:lstStyle/>
          <a:p>
            <a:fld id="{297C79FE-DCC0-4620-A566-16CA7A0CE41F}"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a:xfrm>
            <a:off x="4038600" y="6356350"/>
            <a:ext cx="4114800" cy="365125"/>
          </a:xfrm>
        </p:spPr>
        <p:txBody>
          <a:bodyPr/>
          <a:lstStyle/>
          <a:p>
            <a:endParaRPr lang="zh-CN" altLang="en-US"/>
          </a:p>
        </p:txBody>
      </p:sp>
      <p:sp>
        <p:nvSpPr>
          <p:cNvPr id="10" name="灯片编号占位符 9"/>
          <p:cNvSpPr>
            <a:spLocks noGrp="1"/>
          </p:cNvSpPr>
          <p:nvPr>
            <p:ph type="sldNum" sz="quarter" idx="12"/>
            <p:custDataLst>
              <p:tags r:id="rId4"/>
            </p:custDataLst>
          </p:nvPr>
        </p:nvSpPr>
        <p:spPr>
          <a:xfrm>
            <a:off x="8610600" y="6356350"/>
            <a:ext cx="2743200" cy="365125"/>
          </a:xfrm>
        </p:spPr>
        <p:txBody>
          <a:bodyPr/>
          <a:lstStyle/>
          <a:p>
            <a:fld id="{515A922F-1294-4387-9CB3-FCC8465D972A}"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48768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6096000" y="609600"/>
            <a:ext cx="5486400" cy="5638800"/>
          </a:xfrm>
          <a:custGeom>
            <a:avLst/>
            <a:gdLst>
              <a:gd name="connisteX0" fmla="*/ 0 w 5486400"/>
              <a:gd name="connsiteY0" fmla="*/ 203200 h 5638800"/>
              <a:gd name="connisteX1" fmla="*/ 203200 w 5486400"/>
              <a:gd name="connsiteY1" fmla="*/ 0 h 5638800"/>
              <a:gd name="connisteX2" fmla="*/ 5283200 w 5486400"/>
              <a:gd name="connsiteY2" fmla="*/ 0 h 5638800"/>
              <a:gd name="connisteX3" fmla="*/ 5486400 w 5486400"/>
              <a:gd name="connsiteY3" fmla="*/ 203200 h 5638800"/>
              <a:gd name="connisteX4" fmla="*/ 5486400 w 5486400"/>
              <a:gd name="connsiteY4" fmla="*/ 5435600 h 5638800"/>
              <a:gd name="connisteX5" fmla="*/ 5283200 w 5486400"/>
              <a:gd name="connsiteY5" fmla="*/ 5638800 h 5638800"/>
              <a:gd name="connisteX6" fmla="*/ 203200 w 5486400"/>
              <a:gd name="connsiteY6" fmla="*/ 5638800 h 5638800"/>
              <a:gd name="connisteX7" fmla="*/ 0 w 5486400"/>
              <a:gd name="connsiteY7" fmla="*/ 5435600 h 5638800"/>
              <a:gd name="connisteX8" fmla="*/ 0 w 54864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486400" h="5638800">
                <a:moveTo>
                  <a:pt x="0" y="203200"/>
                </a:moveTo>
                <a:cubicBezTo>
                  <a:pt x="0" y="90976"/>
                  <a:pt x="90976" y="0"/>
                  <a:pt x="203200" y="0"/>
                </a:cubicBezTo>
                <a:lnTo>
                  <a:pt x="5283200" y="0"/>
                </a:lnTo>
                <a:cubicBezTo>
                  <a:pt x="5395424" y="0"/>
                  <a:pt x="5486400" y="90976"/>
                  <a:pt x="5486400" y="203200"/>
                </a:cubicBezTo>
                <a:lnTo>
                  <a:pt x="5486400" y="5435600"/>
                </a:lnTo>
                <a:cubicBezTo>
                  <a:pt x="5486400" y="5547824"/>
                  <a:pt x="5395424" y="5638800"/>
                  <a:pt x="5283200" y="5638800"/>
                </a:cubicBezTo>
                <a:lnTo>
                  <a:pt x="203200" y="5638800"/>
                </a:lnTo>
                <a:cubicBezTo>
                  <a:pt x="90976" y="5638800"/>
                  <a:pt x="0" y="5547824"/>
                  <a:pt x="0" y="543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89" hasCustomPrompt="1"/>
            <p:custDataLst>
              <p:tags r:id="rId7"/>
            </p:custDataLst>
          </p:nvPr>
        </p:nvSpPr>
        <p:spPr>
          <a:xfrm>
            <a:off x="609600" y="3911600"/>
            <a:ext cx="50800" cy="2336800"/>
          </a:xfrm>
          <a:custGeom>
            <a:avLst/>
            <a:gdLst>
              <a:gd name="connisteX0" fmla="*/ 0 w 50800"/>
              <a:gd name="connsiteY0" fmla="*/ 25400 h 2336800"/>
              <a:gd name="connisteX1" fmla="*/ 25400 w 50800"/>
              <a:gd name="connsiteY1" fmla="*/ 0 h 2336800"/>
              <a:gd name="connisteX2" fmla="*/ 25400 w 50800"/>
              <a:gd name="connsiteY2" fmla="*/ 0 h 2336800"/>
              <a:gd name="connisteX3" fmla="*/ 50800 w 50800"/>
              <a:gd name="connsiteY3" fmla="*/ 25400 h 2336800"/>
              <a:gd name="connisteX4" fmla="*/ 50800 w 50800"/>
              <a:gd name="connsiteY4" fmla="*/ 2311400 h 2336800"/>
              <a:gd name="connisteX5" fmla="*/ 25400 w 50800"/>
              <a:gd name="connsiteY5" fmla="*/ 2336800 h 2336800"/>
              <a:gd name="connisteX6" fmla="*/ 25400 w 50800"/>
              <a:gd name="connsiteY6" fmla="*/ 2336800 h 2336800"/>
              <a:gd name="connisteX7" fmla="*/ 0 w 50800"/>
              <a:gd name="connsiteY7" fmla="*/ 2311400 h 2336800"/>
              <a:gd name="connisteX8" fmla="*/ 0 w 50800"/>
              <a:gd name="connsiteY8" fmla="*/ 254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336800">
                <a:moveTo>
                  <a:pt x="0" y="25400"/>
                </a:moveTo>
                <a:cubicBezTo>
                  <a:pt x="0" y="11372"/>
                  <a:pt x="11372" y="0"/>
                  <a:pt x="25400" y="0"/>
                </a:cubicBezTo>
                <a:lnTo>
                  <a:pt x="25400" y="0"/>
                </a:lnTo>
                <a:cubicBezTo>
                  <a:pt x="39428" y="0"/>
                  <a:pt x="50800" y="11372"/>
                  <a:pt x="50800" y="25400"/>
                </a:cubicBezTo>
                <a:lnTo>
                  <a:pt x="50800" y="2311400"/>
                </a:lnTo>
                <a:cubicBezTo>
                  <a:pt x="50800" y="2325428"/>
                  <a:pt x="39428" y="2336800"/>
                  <a:pt x="25400" y="2336800"/>
                </a:cubicBezTo>
                <a:lnTo>
                  <a:pt x="25400" y="2336800"/>
                </a:lnTo>
                <a:cubicBezTo>
                  <a:pt x="11372" y="2336800"/>
                  <a:pt x="0" y="2325428"/>
                  <a:pt x="0" y="23114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762000" y="39116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762000" y="4419600"/>
            <a:ext cx="47244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showMasterSp="0" userDrawn="1">
  <p:cSld name="正文页-上标下内-装饰无-颜色错位-并列-2_9_group1">
    <p:bg>
      <p:bgRef idx="1001">
        <a:schemeClr val="bg1"/>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a:xfrm>
            <a:off x="838200" y="6356350"/>
            <a:ext cx="2743200" cy="365125"/>
          </a:xfrm>
        </p:spPr>
        <p:txBody>
          <a:bodyPr/>
          <a:lstStyle/>
          <a:p>
            <a:fld id="{297C79FE-DCC0-4620-A566-16CA7A0CE41F}"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a:xfrm>
            <a:off x="4038600" y="6356350"/>
            <a:ext cx="4114800" cy="365125"/>
          </a:xfrm>
        </p:spPr>
        <p:txBody>
          <a:bodyPr/>
          <a:lstStyle/>
          <a:p>
            <a:endParaRPr lang="zh-CN" altLang="en-US"/>
          </a:p>
        </p:txBody>
      </p:sp>
      <p:sp>
        <p:nvSpPr>
          <p:cNvPr id="10" name="灯片编号占位符 9"/>
          <p:cNvSpPr>
            <a:spLocks noGrp="1"/>
          </p:cNvSpPr>
          <p:nvPr>
            <p:ph type="sldNum" sz="quarter" idx="12"/>
            <p:custDataLst>
              <p:tags r:id="rId4"/>
            </p:custDataLst>
          </p:nvPr>
        </p:nvSpPr>
        <p:spPr>
          <a:xfrm>
            <a:off x="8610600" y="6356350"/>
            <a:ext cx="2743200" cy="365125"/>
          </a:xfrm>
        </p:spPr>
        <p:txBody>
          <a:bodyPr/>
          <a:lstStyle/>
          <a:p>
            <a:fld id="{515A922F-1294-4387-9CB3-FCC8465D972A}"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0" hasCustomPrompt="1"/>
            <p:custDataLst>
              <p:tags r:id="rId6"/>
            </p:custDataLst>
          </p:nvPr>
        </p:nvSpPr>
        <p:spPr>
          <a:xfrm>
            <a:off x="6197600" y="1524000"/>
            <a:ext cx="5384800" cy="2209800"/>
          </a:xfrm>
          <a:custGeom>
            <a:avLst/>
            <a:gdLst>
              <a:gd name="connisteX0" fmla="*/ 0 w 5384800"/>
              <a:gd name="connsiteY0" fmla="*/ 0 h 2209800"/>
              <a:gd name="connisteX1" fmla="*/ 5181600 w 5384800"/>
              <a:gd name="connsiteY1" fmla="*/ 0 h 2209800"/>
              <a:gd name="connisteX2" fmla="*/ 5384800 w 5384800"/>
              <a:gd name="connsiteY2" fmla="*/ 203200 h 2209800"/>
              <a:gd name="connisteX3" fmla="*/ 5384800 w 5384800"/>
              <a:gd name="connsiteY3" fmla="*/ 2006600 h 2209800"/>
              <a:gd name="connisteX4" fmla="*/ 5181600 w 5384800"/>
              <a:gd name="connsiteY4" fmla="*/ 2209800 h 2209800"/>
              <a:gd name="connisteX5" fmla="*/ 0 w 5384800"/>
              <a:gd name="connsiteY5" fmla="*/ 2209800 h 2209800"/>
              <a:gd name="connisteX6" fmla="*/ 0 w 53848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84800" h="2209800">
                <a:moveTo>
                  <a:pt x="0" y="0"/>
                </a:moveTo>
                <a:lnTo>
                  <a:pt x="5181600" y="0"/>
                </a:lnTo>
                <a:cubicBezTo>
                  <a:pt x="5293824" y="0"/>
                  <a:pt x="5384800" y="90976"/>
                  <a:pt x="5384800" y="203200"/>
                </a:cubicBezTo>
                <a:lnTo>
                  <a:pt x="5384800" y="2006600"/>
                </a:lnTo>
                <a:cubicBezTo>
                  <a:pt x="5384800" y="2118824"/>
                  <a:pt x="5293824" y="2209800"/>
                  <a:pt x="5181600" y="2209800"/>
                </a:cubicBezTo>
                <a:lnTo>
                  <a:pt x="0" y="2209800"/>
                </a:lnTo>
                <a:lnTo>
                  <a:pt x="0" y="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1" hasCustomPrompt="1"/>
            <p:custDataLst>
              <p:tags r:id="rId7"/>
            </p:custDataLst>
          </p:nvPr>
        </p:nvSpPr>
        <p:spPr>
          <a:xfrm>
            <a:off x="609600" y="1524000"/>
            <a:ext cx="5588000" cy="2209800"/>
          </a:xfrm>
          <a:custGeom>
            <a:avLst/>
            <a:gdLst>
              <a:gd name="connisteX0" fmla="*/ 0 w 5588000"/>
              <a:gd name="connsiteY0" fmla="*/ 203200 h 2209800"/>
              <a:gd name="connisteX1" fmla="*/ 203200 w 5588000"/>
              <a:gd name="connsiteY1" fmla="*/ 0 h 2209800"/>
              <a:gd name="connisteX2" fmla="*/ 5588000 w 5588000"/>
              <a:gd name="connsiteY2" fmla="*/ 0 h 2209800"/>
              <a:gd name="connisteX3" fmla="*/ 5588000 w 5588000"/>
              <a:gd name="connsiteY3" fmla="*/ 2209800 h 2209800"/>
              <a:gd name="connisteX4" fmla="*/ 203200 w 5588000"/>
              <a:gd name="connsiteY4" fmla="*/ 2209800 h 2209800"/>
              <a:gd name="connisteX5" fmla="*/ 0 w 5588000"/>
              <a:gd name="connsiteY5" fmla="*/ 2006600 h 2209800"/>
              <a:gd name="connisteX6" fmla="*/ 0 w 5588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588000" h="2209800">
                <a:moveTo>
                  <a:pt x="0" y="203200"/>
                </a:moveTo>
                <a:cubicBezTo>
                  <a:pt x="0" y="90976"/>
                  <a:pt x="90976" y="0"/>
                  <a:pt x="203200" y="0"/>
                </a:cubicBezTo>
                <a:lnTo>
                  <a:pt x="5588000" y="0"/>
                </a:lnTo>
                <a:lnTo>
                  <a:pt x="5588000" y="2209800"/>
                </a:lnTo>
                <a:lnTo>
                  <a:pt x="203200" y="2209800"/>
                </a:lnTo>
                <a:cubicBezTo>
                  <a:pt x="90976" y="2209800"/>
                  <a:pt x="0" y="2118824"/>
                  <a:pt x="0" y="20066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6502400" y="1892300"/>
            <a:ext cx="4775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6502400" y="2451100"/>
            <a:ext cx="47752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2" hasCustomPrompt="1"/>
            <p:custDataLst>
              <p:tags r:id="rId10"/>
            </p:custDataLst>
          </p:nvPr>
        </p:nvSpPr>
        <p:spPr>
          <a:xfrm>
            <a:off x="6197600" y="4038600"/>
            <a:ext cx="5384800" cy="2209800"/>
          </a:xfrm>
          <a:custGeom>
            <a:avLst/>
            <a:gdLst>
              <a:gd name="connisteX0" fmla="*/ 0 w 5384800"/>
              <a:gd name="connsiteY0" fmla="*/ 0 h 2209800"/>
              <a:gd name="connisteX1" fmla="*/ 5181600 w 5384800"/>
              <a:gd name="connsiteY1" fmla="*/ 0 h 2209800"/>
              <a:gd name="connisteX2" fmla="*/ 5384800 w 5384800"/>
              <a:gd name="connsiteY2" fmla="*/ 203200 h 2209800"/>
              <a:gd name="connisteX3" fmla="*/ 5384800 w 5384800"/>
              <a:gd name="connsiteY3" fmla="*/ 2006600 h 2209800"/>
              <a:gd name="connisteX4" fmla="*/ 5181600 w 5384800"/>
              <a:gd name="connsiteY4" fmla="*/ 2209800 h 2209800"/>
              <a:gd name="connisteX5" fmla="*/ 0 w 5384800"/>
              <a:gd name="connsiteY5" fmla="*/ 2209800 h 2209800"/>
              <a:gd name="connisteX6" fmla="*/ 0 w 53848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84800" h="2209800">
                <a:moveTo>
                  <a:pt x="0" y="0"/>
                </a:moveTo>
                <a:lnTo>
                  <a:pt x="5181600" y="0"/>
                </a:lnTo>
                <a:cubicBezTo>
                  <a:pt x="5293824" y="0"/>
                  <a:pt x="5384800" y="90976"/>
                  <a:pt x="5384800" y="203200"/>
                </a:cubicBezTo>
                <a:lnTo>
                  <a:pt x="5384800" y="2006600"/>
                </a:lnTo>
                <a:cubicBezTo>
                  <a:pt x="5384800" y="2118824"/>
                  <a:pt x="5293824" y="2209800"/>
                  <a:pt x="5181600" y="2209800"/>
                </a:cubicBezTo>
                <a:lnTo>
                  <a:pt x="0" y="2209800"/>
                </a:lnTo>
                <a:lnTo>
                  <a:pt x="0" y="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3" hasCustomPrompt="1"/>
            <p:custDataLst>
              <p:tags r:id="rId11"/>
            </p:custDataLst>
          </p:nvPr>
        </p:nvSpPr>
        <p:spPr>
          <a:xfrm>
            <a:off x="609600" y="4038600"/>
            <a:ext cx="5588000" cy="2209800"/>
          </a:xfrm>
          <a:custGeom>
            <a:avLst/>
            <a:gdLst>
              <a:gd name="connisteX0" fmla="*/ 0 w 5588000"/>
              <a:gd name="connsiteY0" fmla="*/ 203200 h 2209800"/>
              <a:gd name="connisteX1" fmla="*/ 203200 w 5588000"/>
              <a:gd name="connsiteY1" fmla="*/ 0 h 2209800"/>
              <a:gd name="connisteX2" fmla="*/ 5588000 w 5588000"/>
              <a:gd name="connsiteY2" fmla="*/ 0 h 2209800"/>
              <a:gd name="connisteX3" fmla="*/ 5588000 w 5588000"/>
              <a:gd name="connsiteY3" fmla="*/ 2209800 h 2209800"/>
              <a:gd name="connisteX4" fmla="*/ 203200 w 5588000"/>
              <a:gd name="connsiteY4" fmla="*/ 2209800 h 2209800"/>
              <a:gd name="connisteX5" fmla="*/ 0 w 5588000"/>
              <a:gd name="connsiteY5" fmla="*/ 2006600 h 2209800"/>
              <a:gd name="connisteX6" fmla="*/ 0 w 5588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588000" h="2209800">
                <a:moveTo>
                  <a:pt x="0" y="203200"/>
                </a:moveTo>
                <a:cubicBezTo>
                  <a:pt x="0" y="90976"/>
                  <a:pt x="90976" y="0"/>
                  <a:pt x="203200" y="0"/>
                </a:cubicBezTo>
                <a:lnTo>
                  <a:pt x="5588000" y="0"/>
                </a:lnTo>
                <a:lnTo>
                  <a:pt x="5588000" y="2209800"/>
                </a:lnTo>
                <a:lnTo>
                  <a:pt x="203200" y="2209800"/>
                </a:lnTo>
                <a:cubicBezTo>
                  <a:pt x="90976" y="2209800"/>
                  <a:pt x="0" y="2118824"/>
                  <a:pt x="0" y="20066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6502400" y="4406900"/>
            <a:ext cx="47752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89" hasCustomPrompt="1"/>
            <p:custDataLst>
              <p:tags r:id="rId13"/>
            </p:custDataLst>
          </p:nvPr>
        </p:nvSpPr>
        <p:spPr>
          <a:xfrm>
            <a:off x="6502400" y="4965700"/>
            <a:ext cx="4775200" cy="9144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showMasterSp="0" userDrawn="1">
  <p:cSld name="正文页-左标上右内下右图-装饰左-默认位置-并列-33_86_group2">
    <p:bg>
      <p:bgRef idx="1001">
        <a:schemeClr val="bg1"/>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a:xfrm>
            <a:off x="838200" y="6356350"/>
            <a:ext cx="2743200" cy="365125"/>
          </a:xfrm>
        </p:spPr>
        <p:txBody>
          <a:bodyPr/>
          <a:lstStyle/>
          <a:p>
            <a:fld id="{297C79FE-DCC0-4620-A566-16CA7A0CE41F}"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a:xfrm>
            <a:off x="4038600" y="6356350"/>
            <a:ext cx="4114800" cy="365125"/>
          </a:xfrm>
        </p:spPr>
        <p:txBody>
          <a:bodyPr/>
          <a:lstStyle/>
          <a:p>
            <a:endParaRPr lang="zh-CN" altLang="en-US"/>
          </a:p>
        </p:txBody>
      </p:sp>
      <p:sp>
        <p:nvSpPr>
          <p:cNvPr id="10" name="灯片编号占位符 9"/>
          <p:cNvSpPr>
            <a:spLocks noGrp="1"/>
          </p:cNvSpPr>
          <p:nvPr>
            <p:ph type="sldNum" sz="quarter" idx="12"/>
            <p:custDataLst>
              <p:tags r:id="rId4"/>
            </p:custDataLst>
          </p:nvPr>
        </p:nvSpPr>
        <p:spPr>
          <a:xfrm>
            <a:off x="8610600" y="6356350"/>
            <a:ext cx="2743200" cy="365125"/>
          </a:xfrm>
        </p:spPr>
        <p:txBody>
          <a:bodyPr/>
          <a:lstStyle/>
          <a:p>
            <a:fld id="{515A922F-1294-4387-9CB3-FCC8465D972A}"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2971800" cy="18288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667000"/>
            <a:ext cx="2971800" cy="3352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内容占位符 12"/>
          <p:cNvSpPr>
            <a:spLocks noGrp="1"/>
          </p:cNvSpPr>
          <p:nvPr>
            <p:ph idx="16397" hasCustomPrompt="1"/>
            <p:custDataLst>
              <p:tags r:id="rId7"/>
            </p:custDataLst>
          </p:nvPr>
        </p:nvSpPr>
        <p:spPr>
          <a:xfrm>
            <a:off x="4191000" y="3759200"/>
            <a:ext cx="7391400" cy="2489200"/>
          </a:xfrm>
          <a:custGeom>
            <a:avLst/>
            <a:gdLst>
              <a:gd name="connisteX0" fmla="*/ 0 w 7391400"/>
              <a:gd name="connsiteY0" fmla="*/ 203200 h 2489200"/>
              <a:gd name="connisteX1" fmla="*/ 203200 w 7391400"/>
              <a:gd name="connsiteY1" fmla="*/ 0 h 2489200"/>
              <a:gd name="connisteX2" fmla="*/ 7188200 w 7391400"/>
              <a:gd name="connsiteY2" fmla="*/ 0 h 2489200"/>
              <a:gd name="connisteX3" fmla="*/ 7391400 w 7391400"/>
              <a:gd name="connsiteY3" fmla="*/ 203200 h 2489200"/>
              <a:gd name="connisteX4" fmla="*/ 7391400 w 7391400"/>
              <a:gd name="connsiteY4" fmla="*/ 2286000 h 2489200"/>
              <a:gd name="connisteX5" fmla="*/ 7188200 w 7391400"/>
              <a:gd name="connsiteY5" fmla="*/ 2489200 h 2489200"/>
              <a:gd name="connisteX6" fmla="*/ 203200 w 7391400"/>
              <a:gd name="connsiteY6" fmla="*/ 2489200 h 2489200"/>
              <a:gd name="connisteX7" fmla="*/ 0 w 7391400"/>
              <a:gd name="connsiteY7" fmla="*/ 2286000 h 2489200"/>
              <a:gd name="connisteX8" fmla="*/ 0 w 7391400"/>
              <a:gd name="connsiteY8" fmla="*/ 203200 h 248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7391400" h="2489200">
                <a:moveTo>
                  <a:pt x="0" y="203200"/>
                </a:moveTo>
                <a:cubicBezTo>
                  <a:pt x="0" y="90976"/>
                  <a:pt x="90976" y="0"/>
                  <a:pt x="203200" y="0"/>
                </a:cubicBezTo>
                <a:lnTo>
                  <a:pt x="7188200" y="0"/>
                </a:lnTo>
                <a:cubicBezTo>
                  <a:pt x="7300424" y="0"/>
                  <a:pt x="7391400" y="90976"/>
                  <a:pt x="7391400" y="203200"/>
                </a:cubicBezTo>
                <a:lnTo>
                  <a:pt x="7391400" y="2286000"/>
                </a:lnTo>
                <a:cubicBezTo>
                  <a:pt x="7391400" y="2398224"/>
                  <a:pt x="7300424" y="2489200"/>
                  <a:pt x="7188200" y="2489200"/>
                </a:cubicBezTo>
                <a:lnTo>
                  <a:pt x="203200" y="2489200"/>
                </a:lnTo>
                <a:cubicBezTo>
                  <a:pt x="90976" y="2489200"/>
                  <a:pt x="0" y="2398224"/>
                  <a:pt x="0" y="22860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装饰  3"/>
          <p:cNvSpPr>
            <a:spLocks noGrp="1"/>
          </p:cNvSpPr>
          <p:nvPr>
            <p:ph type="body" idx="16398" hasCustomPrompt="1"/>
            <p:custDataLst>
              <p:tags r:id="rId8"/>
            </p:custDataLst>
          </p:nvPr>
        </p:nvSpPr>
        <p:spPr>
          <a:xfrm>
            <a:off x="4191000" y="6096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文本占位符 14"/>
          <p:cNvSpPr>
            <a:spLocks noGrp="1"/>
          </p:cNvSpPr>
          <p:nvPr>
            <p:ph type="body" idx="16387" hasCustomPrompt="1"/>
            <p:custDataLst>
              <p:tags r:id="rId9"/>
            </p:custDataLst>
          </p:nvPr>
        </p:nvSpPr>
        <p:spPr>
          <a:xfrm>
            <a:off x="4343400" y="609600"/>
            <a:ext cx="2006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6" name="文本占位符 15"/>
          <p:cNvSpPr>
            <a:spLocks noGrp="1"/>
          </p:cNvSpPr>
          <p:nvPr>
            <p:ph type="body" idx="16388" hasCustomPrompt="1"/>
            <p:custDataLst>
              <p:tags r:id="rId10"/>
            </p:custDataLst>
          </p:nvPr>
        </p:nvSpPr>
        <p:spPr>
          <a:xfrm>
            <a:off x="4343400" y="1117600"/>
            <a:ext cx="20066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装饰  6"/>
          <p:cNvSpPr>
            <a:spLocks noGrp="1"/>
          </p:cNvSpPr>
          <p:nvPr>
            <p:ph type="body" idx="16399" hasCustomPrompt="1"/>
            <p:custDataLst>
              <p:tags r:id="rId11"/>
            </p:custDataLst>
          </p:nvPr>
        </p:nvSpPr>
        <p:spPr>
          <a:xfrm>
            <a:off x="6807200" y="6096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文本占位符 17"/>
          <p:cNvSpPr>
            <a:spLocks noGrp="1"/>
          </p:cNvSpPr>
          <p:nvPr>
            <p:ph type="body" idx="16389" hasCustomPrompt="1"/>
            <p:custDataLst>
              <p:tags r:id="rId12"/>
            </p:custDataLst>
          </p:nvPr>
        </p:nvSpPr>
        <p:spPr>
          <a:xfrm>
            <a:off x="6959600" y="609600"/>
            <a:ext cx="2006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9" name="文本占位符 18"/>
          <p:cNvSpPr>
            <a:spLocks noGrp="1"/>
          </p:cNvSpPr>
          <p:nvPr>
            <p:ph type="body" idx="16390" hasCustomPrompt="1"/>
            <p:custDataLst>
              <p:tags r:id="rId13"/>
            </p:custDataLst>
          </p:nvPr>
        </p:nvSpPr>
        <p:spPr>
          <a:xfrm>
            <a:off x="6959600" y="1117600"/>
            <a:ext cx="20066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装饰  9"/>
          <p:cNvSpPr>
            <a:spLocks noGrp="1"/>
          </p:cNvSpPr>
          <p:nvPr>
            <p:ph type="body" idx="16400" hasCustomPrompt="1"/>
            <p:custDataLst>
              <p:tags r:id="rId14"/>
            </p:custDataLst>
          </p:nvPr>
        </p:nvSpPr>
        <p:spPr>
          <a:xfrm>
            <a:off x="9423400" y="6096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文本占位符 20"/>
          <p:cNvSpPr>
            <a:spLocks noGrp="1"/>
          </p:cNvSpPr>
          <p:nvPr>
            <p:ph type="body" idx="16391" hasCustomPrompt="1"/>
            <p:custDataLst>
              <p:tags r:id="rId15"/>
            </p:custDataLst>
          </p:nvPr>
        </p:nvSpPr>
        <p:spPr>
          <a:xfrm>
            <a:off x="9575800" y="609600"/>
            <a:ext cx="2006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2" name="文本占位符 21"/>
          <p:cNvSpPr>
            <a:spLocks noGrp="1"/>
          </p:cNvSpPr>
          <p:nvPr>
            <p:ph type="body" idx="16392" hasCustomPrompt="1"/>
            <p:custDataLst>
              <p:tags r:id="rId16"/>
            </p:custDataLst>
          </p:nvPr>
        </p:nvSpPr>
        <p:spPr>
          <a:xfrm>
            <a:off x="9575800" y="1117600"/>
            <a:ext cx="20066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3" name="装饰  2"/>
          <p:cNvSpPr>
            <a:spLocks noGrp="1"/>
          </p:cNvSpPr>
          <p:nvPr>
            <p:ph type="body" idx="16401" hasCustomPrompt="1"/>
            <p:custDataLst>
              <p:tags r:id="rId17"/>
            </p:custDataLst>
          </p:nvPr>
        </p:nvSpPr>
        <p:spPr>
          <a:xfrm>
            <a:off x="4191000" y="21844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4" name="文本占位符 23"/>
          <p:cNvSpPr>
            <a:spLocks noGrp="1"/>
          </p:cNvSpPr>
          <p:nvPr>
            <p:ph type="body" idx="16393" hasCustomPrompt="1"/>
            <p:custDataLst>
              <p:tags r:id="rId18"/>
            </p:custDataLst>
          </p:nvPr>
        </p:nvSpPr>
        <p:spPr>
          <a:xfrm>
            <a:off x="4343400" y="2184400"/>
            <a:ext cx="2006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5" name="文本占位符 24"/>
          <p:cNvSpPr>
            <a:spLocks noGrp="1"/>
          </p:cNvSpPr>
          <p:nvPr>
            <p:ph type="body" idx="16394" hasCustomPrompt="1"/>
            <p:custDataLst>
              <p:tags r:id="rId19"/>
            </p:custDataLst>
          </p:nvPr>
        </p:nvSpPr>
        <p:spPr>
          <a:xfrm>
            <a:off x="4343400" y="2692400"/>
            <a:ext cx="20066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6" name="装饰  5"/>
          <p:cNvSpPr>
            <a:spLocks noGrp="1"/>
          </p:cNvSpPr>
          <p:nvPr>
            <p:ph type="body" idx="16402" hasCustomPrompt="1"/>
            <p:custDataLst>
              <p:tags r:id="rId20"/>
            </p:custDataLst>
          </p:nvPr>
        </p:nvSpPr>
        <p:spPr>
          <a:xfrm>
            <a:off x="6807200" y="21844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7" name="文本占位符 26"/>
          <p:cNvSpPr>
            <a:spLocks noGrp="1"/>
          </p:cNvSpPr>
          <p:nvPr>
            <p:ph type="body" idx="16395" hasCustomPrompt="1"/>
            <p:custDataLst>
              <p:tags r:id="rId21"/>
            </p:custDataLst>
          </p:nvPr>
        </p:nvSpPr>
        <p:spPr>
          <a:xfrm>
            <a:off x="6959600" y="2184400"/>
            <a:ext cx="2006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8" name="文本占位符 27"/>
          <p:cNvSpPr>
            <a:spLocks noGrp="1"/>
          </p:cNvSpPr>
          <p:nvPr>
            <p:ph type="body" idx="16396" hasCustomPrompt="1"/>
            <p:custDataLst>
              <p:tags r:id="rId22"/>
            </p:custDataLst>
          </p:nvPr>
        </p:nvSpPr>
        <p:spPr>
          <a:xfrm>
            <a:off x="6959600" y="2692400"/>
            <a:ext cx="20066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showMasterSp="0" userDrawn="1">
  <p:cSld name="正文页-39_16">
    <p:bg>
      <p:bgRef idx="1001">
        <a:schemeClr val="bg1"/>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a:xfrm>
            <a:off x="838200" y="6356350"/>
            <a:ext cx="2743200" cy="365125"/>
          </a:xfrm>
        </p:spPr>
        <p:txBody>
          <a:bodyPr/>
          <a:lstStyle/>
          <a:p>
            <a:fld id="{297C79FE-DCC0-4620-A566-16CA7A0CE41F}"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a:xfrm>
            <a:off x="4038600" y="6356350"/>
            <a:ext cx="4114800" cy="365125"/>
          </a:xfrm>
        </p:spPr>
        <p:txBody>
          <a:bodyPr/>
          <a:lstStyle/>
          <a:p>
            <a:endParaRPr lang="zh-CN" altLang="en-US"/>
          </a:p>
        </p:txBody>
      </p:sp>
      <p:sp>
        <p:nvSpPr>
          <p:cNvPr id="10" name="灯片编号占位符 9"/>
          <p:cNvSpPr>
            <a:spLocks noGrp="1"/>
          </p:cNvSpPr>
          <p:nvPr>
            <p:ph type="sldNum" sz="quarter" idx="12"/>
            <p:custDataLst>
              <p:tags r:id="rId4"/>
            </p:custDataLst>
          </p:nvPr>
        </p:nvSpPr>
        <p:spPr>
          <a:xfrm>
            <a:off x="8610600" y="6356350"/>
            <a:ext cx="2743200" cy="365125"/>
          </a:xfrm>
        </p:spPr>
        <p:txBody>
          <a:bodyPr/>
          <a:lstStyle/>
          <a:p>
            <a:fld id="{515A922F-1294-4387-9CB3-FCC8465D972A}"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3" hasCustomPrompt="1"/>
            <p:custDataLst>
              <p:tags r:id="rId6"/>
            </p:custDataLst>
          </p:nvPr>
        </p:nvSpPr>
        <p:spPr>
          <a:xfrm>
            <a:off x="609600" y="1524000"/>
            <a:ext cx="3454400" cy="4724400"/>
          </a:xfrm>
          <a:custGeom>
            <a:avLst/>
            <a:gdLst>
              <a:gd name="connisteX0" fmla="*/ 0 w 3454400"/>
              <a:gd name="connsiteY0" fmla="*/ 203200 h 4724400"/>
              <a:gd name="connisteX1" fmla="*/ 203200 w 3454400"/>
              <a:gd name="connsiteY1" fmla="*/ 0 h 4724400"/>
              <a:gd name="connisteX2" fmla="*/ 3251200 w 3454400"/>
              <a:gd name="connsiteY2" fmla="*/ 0 h 4724400"/>
              <a:gd name="connisteX3" fmla="*/ 3454400 w 3454400"/>
              <a:gd name="connsiteY3" fmla="*/ 203200 h 4724400"/>
              <a:gd name="connisteX4" fmla="*/ 3454400 w 3454400"/>
              <a:gd name="connsiteY4" fmla="*/ 4521200 h 4724400"/>
              <a:gd name="connisteX5" fmla="*/ 3251200 w 3454400"/>
              <a:gd name="connsiteY5" fmla="*/ 4724400 h 4724400"/>
              <a:gd name="connisteX6" fmla="*/ 203200 w 3454400"/>
              <a:gd name="connsiteY6" fmla="*/ 4724400 h 4724400"/>
              <a:gd name="connisteX7" fmla="*/ 0 w 3454400"/>
              <a:gd name="connsiteY7" fmla="*/ 4521200 h 4724400"/>
              <a:gd name="connisteX8" fmla="*/ 0 w 34544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4724400">
                <a:moveTo>
                  <a:pt x="0" y="203200"/>
                </a:moveTo>
                <a:cubicBezTo>
                  <a:pt x="0" y="90976"/>
                  <a:pt x="90976" y="0"/>
                  <a:pt x="203200" y="0"/>
                </a:cubicBezTo>
                <a:lnTo>
                  <a:pt x="3251200" y="0"/>
                </a:lnTo>
                <a:cubicBezTo>
                  <a:pt x="3363424" y="0"/>
                  <a:pt x="3454400" y="90976"/>
                  <a:pt x="3454400" y="203200"/>
                </a:cubicBezTo>
                <a:lnTo>
                  <a:pt x="3454400" y="4521200"/>
                </a:lnTo>
                <a:cubicBezTo>
                  <a:pt x="3454400" y="4633424"/>
                  <a:pt x="3363424" y="4724400"/>
                  <a:pt x="3251200" y="4724400"/>
                </a:cubicBezTo>
                <a:lnTo>
                  <a:pt x="203200" y="4724400"/>
                </a:lnTo>
                <a:cubicBezTo>
                  <a:pt x="90976" y="4724400"/>
                  <a:pt x="0" y="4633424"/>
                  <a:pt x="0" y="4521200"/>
                </a:cubicBezTo>
                <a:lnTo>
                  <a:pt x="0" y="20320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2" hasCustomPrompt="1"/>
            <p:custDataLst>
              <p:tags r:id="rId7"/>
            </p:custDataLst>
          </p:nvPr>
        </p:nvSpPr>
        <p:spPr>
          <a:xfrm>
            <a:off x="1574800" y="2057400"/>
            <a:ext cx="1524000" cy="15240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1016000" y="3937000"/>
            <a:ext cx="26416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5" name="文本占位符 14"/>
          <p:cNvSpPr>
            <a:spLocks noGrp="1"/>
          </p:cNvSpPr>
          <p:nvPr>
            <p:ph type="body" idx="16387" hasCustomPrompt="1"/>
            <p:custDataLst>
              <p:tags r:id="rId9"/>
            </p:custDataLst>
          </p:nvPr>
        </p:nvSpPr>
        <p:spPr>
          <a:xfrm>
            <a:off x="1016000" y="4495800"/>
            <a:ext cx="2641600" cy="12192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5" hasCustomPrompt="1"/>
            <p:custDataLst>
              <p:tags r:id="rId10"/>
            </p:custDataLst>
          </p:nvPr>
        </p:nvSpPr>
        <p:spPr>
          <a:xfrm>
            <a:off x="4368800" y="1524000"/>
            <a:ext cx="3454400" cy="4724400"/>
          </a:xfrm>
          <a:custGeom>
            <a:avLst/>
            <a:gdLst>
              <a:gd name="connisteX0" fmla="*/ 0 w 3454400"/>
              <a:gd name="connsiteY0" fmla="*/ 203200 h 4724400"/>
              <a:gd name="connisteX1" fmla="*/ 203200 w 3454400"/>
              <a:gd name="connsiteY1" fmla="*/ 0 h 4724400"/>
              <a:gd name="connisteX2" fmla="*/ 3251200 w 3454400"/>
              <a:gd name="connsiteY2" fmla="*/ 0 h 4724400"/>
              <a:gd name="connisteX3" fmla="*/ 3454400 w 3454400"/>
              <a:gd name="connsiteY3" fmla="*/ 203200 h 4724400"/>
              <a:gd name="connisteX4" fmla="*/ 3454400 w 3454400"/>
              <a:gd name="connsiteY4" fmla="*/ 4521200 h 4724400"/>
              <a:gd name="connisteX5" fmla="*/ 3251200 w 3454400"/>
              <a:gd name="connsiteY5" fmla="*/ 4724400 h 4724400"/>
              <a:gd name="connisteX6" fmla="*/ 203200 w 3454400"/>
              <a:gd name="connsiteY6" fmla="*/ 4724400 h 4724400"/>
              <a:gd name="connisteX7" fmla="*/ 0 w 3454400"/>
              <a:gd name="connsiteY7" fmla="*/ 4521200 h 4724400"/>
              <a:gd name="connisteX8" fmla="*/ 0 w 34544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4724400">
                <a:moveTo>
                  <a:pt x="0" y="203200"/>
                </a:moveTo>
                <a:cubicBezTo>
                  <a:pt x="0" y="90976"/>
                  <a:pt x="90976" y="0"/>
                  <a:pt x="203200" y="0"/>
                </a:cubicBezTo>
                <a:lnTo>
                  <a:pt x="3251200" y="0"/>
                </a:lnTo>
                <a:cubicBezTo>
                  <a:pt x="3363424" y="0"/>
                  <a:pt x="3454400" y="90976"/>
                  <a:pt x="3454400" y="203200"/>
                </a:cubicBezTo>
                <a:lnTo>
                  <a:pt x="3454400" y="4521200"/>
                </a:lnTo>
                <a:cubicBezTo>
                  <a:pt x="3454400" y="4633424"/>
                  <a:pt x="3363424" y="4724400"/>
                  <a:pt x="3251200" y="4724400"/>
                </a:cubicBezTo>
                <a:lnTo>
                  <a:pt x="203200" y="4724400"/>
                </a:lnTo>
                <a:cubicBezTo>
                  <a:pt x="90976" y="4724400"/>
                  <a:pt x="0" y="4633424"/>
                  <a:pt x="0" y="4521200"/>
                </a:cubicBezTo>
                <a:lnTo>
                  <a:pt x="0" y="20320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4" hasCustomPrompt="1"/>
            <p:custDataLst>
              <p:tags r:id="rId11"/>
            </p:custDataLst>
          </p:nvPr>
        </p:nvSpPr>
        <p:spPr>
          <a:xfrm>
            <a:off x="5334000" y="2057400"/>
            <a:ext cx="1524000" cy="15240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4775200" y="3937000"/>
            <a:ext cx="26416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9" name="文本占位符 18"/>
          <p:cNvSpPr>
            <a:spLocks noGrp="1"/>
          </p:cNvSpPr>
          <p:nvPr>
            <p:ph type="body" idx="16389" hasCustomPrompt="1"/>
            <p:custDataLst>
              <p:tags r:id="rId13"/>
            </p:custDataLst>
          </p:nvPr>
        </p:nvSpPr>
        <p:spPr>
          <a:xfrm>
            <a:off x="4775200" y="4495800"/>
            <a:ext cx="2641600" cy="12192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装饰  9"/>
          <p:cNvSpPr>
            <a:spLocks noGrp="1"/>
          </p:cNvSpPr>
          <p:nvPr>
            <p:ph type="body" idx="16397" hasCustomPrompt="1"/>
            <p:custDataLst>
              <p:tags r:id="rId14"/>
            </p:custDataLst>
          </p:nvPr>
        </p:nvSpPr>
        <p:spPr>
          <a:xfrm>
            <a:off x="8128000" y="1524000"/>
            <a:ext cx="3454400" cy="4724400"/>
          </a:xfrm>
          <a:custGeom>
            <a:avLst/>
            <a:gdLst>
              <a:gd name="connisteX0" fmla="*/ 0 w 3454400"/>
              <a:gd name="connsiteY0" fmla="*/ 203200 h 4724400"/>
              <a:gd name="connisteX1" fmla="*/ 203200 w 3454400"/>
              <a:gd name="connsiteY1" fmla="*/ 0 h 4724400"/>
              <a:gd name="connisteX2" fmla="*/ 3251200 w 3454400"/>
              <a:gd name="connsiteY2" fmla="*/ 0 h 4724400"/>
              <a:gd name="connisteX3" fmla="*/ 3454400 w 3454400"/>
              <a:gd name="connsiteY3" fmla="*/ 203200 h 4724400"/>
              <a:gd name="connisteX4" fmla="*/ 3454400 w 3454400"/>
              <a:gd name="connsiteY4" fmla="*/ 4521200 h 4724400"/>
              <a:gd name="connisteX5" fmla="*/ 3251200 w 3454400"/>
              <a:gd name="connsiteY5" fmla="*/ 4724400 h 4724400"/>
              <a:gd name="connisteX6" fmla="*/ 203200 w 3454400"/>
              <a:gd name="connsiteY6" fmla="*/ 4724400 h 4724400"/>
              <a:gd name="connisteX7" fmla="*/ 0 w 3454400"/>
              <a:gd name="connsiteY7" fmla="*/ 4521200 h 4724400"/>
              <a:gd name="connisteX8" fmla="*/ 0 w 34544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4724400">
                <a:moveTo>
                  <a:pt x="0" y="203200"/>
                </a:moveTo>
                <a:cubicBezTo>
                  <a:pt x="0" y="90976"/>
                  <a:pt x="90976" y="0"/>
                  <a:pt x="203200" y="0"/>
                </a:cubicBezTo>
                <a:lnTo>
                  <a:pt x="3251200" y="0"/>
                </a:lnTo>
                <a:cubicBezTo>
                  <a:pt x="3363424" y="0"/>
                  <a:pt x="3454400" y="90976"/>
                  <a:pt x="3454400" y="203200"/>
                </a:cubicBezTo>
                <a:lnTo>
                  <a:pt x="3454400" y="4521200"/>
                </a:lnTo>
                <a:cubicBezTo>
                  <a:pt x="3454400" y="4633424"/>
                  <a:pt x="3363424" y="4724400"/>
                  <a:pt x="3251200" y="4724400"/>
                </a:cubicBezTo>
                <a:lnTo>
                  <a:pt x="203200" y="4724400"/>
                </a:lnTo>
                <a:cubicBezTo>
                  <a:pt x="90976" y="4724400"/>
                  <a:pt x="0" y="4633424"/>
                  <a:pt x="0" y="4521200"/>
                </a:cubicBezTo>
                <a:lnTo>
                  <a:pt x="0" y="20320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图片占位符 20"/>
          <p:cNvSpPr>
            <a:spLocks noGrp="1"/>
          </p:cNvSpPr>
          <p:nvPr>
            <p:ph type="pic" idx="16396" hasCustomPrompt="1"/>
            <p:custDataLst>
              <p:tags r:id="rId15"/>
            </p:custDataLst>
          </p:nvPr>
        </p:nvSpPr>
        <p:spPr>
          <a:xfrm>
            <a:off x="9093200" y="2057400"/>
            <a:ext cx="1524000" cy="15240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2" name="文本占位符 21"/>
          <p:cNvSpPr>
            <a:spLocks noGrp="1"/>
          </p:cNvSpPr>
          <p:nvPr>
            <p:ph type="body" idx="16390" hasCustomPrompt="1"/>
            <p:custDataLst>
              <p:tags r:id="rId16"/>
            </p:custDataLst>
          </p:nvPr>
        </p:nvSpPr>
        <p:spPr>
          <a:xfrm>
            <a:off x="8534400" y="3937000"/>
            <a:ext cx="26416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3" name="文本占位符 22"/>
          <p:cNvSpPr>
            <a:spLocks noGrp="1"/>
          </p:cNvSpPr>
          <p:nvPr>
            <p:ph type="body" idx="16391" hasCustomPrompt="1"/>
            <p:custDataLst>
              <p:tags r:id="rId17"/>
            </p:custDataLst>
          </p:nvPr>
        </p:nvSpPr>
        <p:spPr>
          <a:xfrm>
            <a:off x="8534400" y="4495800"/>
            <a:ext cx="2641600" cy="12192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showMasterSp="0" userDrawn="1">
  <p:cSld name="正文页-43_14">
    <p:bg>
      <p:bgRef idx="1001">
        <a:schemeClr val="bg1"/>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a:xfrm>
            <a:off x="838200" y="6356350"/>
            <a:ext cx="2743200" cy="365125"/>
          </a:xfrm>
        </p:spPr>
        <p:txBody>
          <a:bodyPr/>
          <a:lstStyle/>
          <a:p>
            <a:fld id="{297C79FE-DCC0-4620-A566-16CA7A0CE41F}"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a:xfrm>
            <a:off x="4038600" y="6356350"/>
            <a:ext cx="4114800" cy="365125"/>
          </a:xfrm>
        </p:spPr>
        <p:txBody>
          <a:bodyPr/>
          <a:lstStyle/>
          <a:p>
            <a:endParaRPr lang="zh-CN" altLang="en-US"/>
          </a:p>
        </p:txBody>
      </p:sp>
      <p:sp>
        <p:nvSpPr>
          <p:cNvPr id="10" name="灯片编号占位符 9"/>
          <p:cNvSpPr>
            <a:spLocks noGrp="1"/>
          </p:cNvSpPr>
          <p:nvPr>
            <p:ph type="sldNum" sz="quarter" idx="12"/>
            <p:custDataLst>
              <p:tags r:id="rId4"/>
            </p:custDataLst>
          </p:nvPr>
        </p:nvSpPr>
        <p:spPr>
          <a:xfrm>
            <a:off x="8610600" y="6356350"/>
            <a:ext cx="2743200" cy="365125"/>
          </a:xfrm>
        </p:spPr>
        <p:txBody>
          <a:bodyPr/>
          <a:lstStyle/>
          <a:p>
            <a:fld id="{515A922F-1294-4387-9CB3-FCC8465D972A}"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2362200" cy="18288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667000"/>
            <a:ext cx="2362200" cy="3048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内容占位符 12"/>
          <p:cNvSpPr>
            <a:spLocks noGrp="1"/>
          </p:cNvSpPr>
          <p:nvPr>
            <p:ph idx="16393" hasCustomPrompt="1"/>
            <p:custDataLst>
              <p:tags r:id="rId7"/>
            </p:custDataLst>
          </p:nvPr>
        </p:nvSpPr>
        <p:spPr>
          <a:xfrm>
            <a:off x="7543800" y="609600"/>
            <a:ext cx="4038600" cy="5638800"/>
          </a:xfrm>
          <a:custGeom>
            <a:avLst/>
            <a:gdLst>
              <a:gd name="connisteX0" fmla="*/ 0 w 4038600"/>
              <a:gd name="connsiteY0" fmla="*/ 0 h 5638800"/>
              <a:gd name="connisteX1" fmla="*/ 3835400 w 4038600"/>
              <a:gd name="connsiteY1" fmla="*/ 0 h 5638800"/>
              <a:gd name="connisteX2" fmla="*/ 4038600 w 4038600"/>
              <a:gd name="connsiteY2" fmla="*/ 203200 h 5638800"/>
              <a:gd name="connisteX3" fmla="*/ 4038600 w 4038600"/>
              <a:gd name="connsiteY3" fmla="*/ 5435600 h 5638800"/>
              <a:gd name="connisteX4" fmla="*/ 3835400 w 4038600"/>
              <a:gd name="connsiteY4" fmla="*/ 5638800 h 5638800"/>
              <a:gd name="connisteX5" fmla="*/ 0 w 4038600"/>
              <a:gd name="connsiteY5" fmla="*/ 5638800 h 5638800"/>
              <a:gd name="connisteX6" fmla="*/ 0 w 4038600"/>
              <a:gd name="connsiteY6" fmla="*/ 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4038600" h="5638800">
                <a:moveTo>
                  <a:pt x="0" y="0"/>
                </a:moveTo>
                <a:lnTo>
                  <a:pt x="3835400" y="0"/>
                </a:lnTo>
                <a:cubicBezTo>
                  <a:pt x="3947624" y="0"/>
                  <a:pt x="4038600" y="90976"/>
                  <a:pt x="4038600" y="203200"/>
                </a:cubicBezTo>
                <a:lnTo>
                  <a:pt x="4038600" y="5435600"/>
                </a:lnTo>
                <a:cubicBezTo>
                  <a:pt x="4038600" y="5547824"/>
                  <a:pt x="3947624" y="5638800"/>
                  <a:pt x="3835400" y="5638800"/>
                </a:cubicBezTo>
                <a:lnTo>
                  <a:pt x="0" y="5638800"/>
                </a:lnTo>
                <a:lnTo>
                  <a:pt x="0" y="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装饰  3"/>
          <p:cNvSpPr>
            <a:spLocks noGrp="1"/>
          </p:cNvSpPr>
          <p:nvPr>
            <p:ph type="body" idx="16394" hasCustomPrompt="1"/>
            <p:custDataLst>
              <p:tags r:id="rId8"/>
            </p:custDataLst>
          </p:nvPr>
        </p:nvSpPr>
        <p:spPr>
          <a:xfrm>
            <a:off x="3581400" y="609600"/>
            <a:ext cx="3962400" cy="5638800"/>
          </a:xfrm>
          <a:custGeom>
            <a:avLst/>
            <a:gdLst>
              <a:gd name="connisteX0" fmla="*/ 0 w 3962400"/>
              <a:gd name="connsiteY0" fmla="*/ 203200 h 5638800"/>
              <a:gd name="connisteX1" fmla="*/ 203200 w 3962400"/>
              <a:gd name="connsiteY1" fmla="*/ 0 h 5638800"/>
              <a:gd name="connisteX2" fmla="*/ 3962400 w 3962400"/>
              <a:gd name="connsiteY2" fmla="*/ 0 h 5638800"/>
              <a:gd name="connisteX3" fmla="*/ 3962400 w 3962400"/>
              <a:gd name="connsiteY3" fmla="*/ 5638800 h 5638800"/>
              <a:gd name="connisteX4" fmla="*/ 203200 w 3962400"/>
              <a:gd name="connsiteY4" fmla="*/ 5638800 h 5638800"/>
              <a:gd name="connisteX5" fmla="*/ 0 w 3962400"/>
              <a:gd name="connsiteY5" fmla="*/ 5435600 h 5638800"/>
              <a:gd name="connisteX6" fmla="*/ 0 w 3962400"/>
              <a:gd name="connsiteY6"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962400" h="5638800">
                <a:moveTo>
                  <a:pt x="0" y="203200"/>
                </a:moveTo>
                <a:cubicBezTo>
                  <a:pt x="0" y="90976"/>
                  <a:pt x="90976" y="0"/>
                  <a:pt x="203200" y="0"/>
                </a:cubicBezTo>
                <a:lnTo>
                  <a:pt x="3962400" y="0"/>
                </a:lnTo>
                <a:lnTo>
                  <a:pt x="3962400" y="5638800"/>
                </a:lnTo>
                <a:lnTo>
                  <a:pt x="203200" y="5638800"/>
                </a:lnTo>
                <a:cubicBezTo>
                  <a:pt x="90976" y="5638800"/>
                  <a:pt x="0" y="5547824"/>
                  <a:pt x="0" y="5435600"/>
                </a:cubicBezTo>
                <a:lnTo>
                  <a:pt x="0" y="20320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装饰  4"/>
          <p:cNvSpPr>
            <a:spLocks noGrp="1"/>
          </p:cNvSpPr>
          <p:nvPr>
            <p:ph type="body" idx="16396" hasCustomPrompt="1"/>
            <p:custDataLst>
              <p:tags r:id="rId9"/>
            </p:custDataLst>
          </p:nvPr>
        </p:nvSpPr>
        <p:spPr>
          <a:xfrm>
            <a:off x="3886200" y="1447800"/>
            <a:ext cx="609600" cy="609600"/>
          </a:xfrm>
          <a:custGeom>
            <a:avLst/>
            <a:gdLst>
              <a:gd name="connisteX0" fmla="*/ 0 w 609600"/>
              <a:gd name="connsiteY0" fmla="*/ 304800 h 609600"/>
              <a:gd name="connisteX1" fmla="*/ 304800 w 609600"/>
              <a:gd name="connsiteY1" fmla="*/ 0 h 609600"/>
              <a:gd name="connisteX2" fmla="*/ 304800 w 609600"/>
              <a:gd name="connsiteY2" fmla="*/ 0 h 609600"/>
              <a:gd name="connisteX3" fmla="*/ 609600 w 609600"/>
              <a:gd name="connsiteY3" fmla="*/ 304800 h 609600"/>
              <a:gd name="connisteX4" fmla="*/ 609600 w 609600"/>
              <a:gd name="connsiteY4" fmla="*/ 304800 h 609600"/>
              <a:gd name="connisteX5" fmla="*/ 304800 w 609600"/>
              <a:gd name="connsiteY5" fmla="*/ 609600 h 609600"/>
              <a:gd name="connisteX6" fmla="*/ 304800 w 609600"/>
              <a:gd name="connsiteY6" fmla="*/ 609600 h 609600"/>
              <a:gd name="connisteX7" fmla="*/ 0 w 609600"/>
              <a:gd name="connsiteY7" fmla="*/ 304800 h 609600"/>
              <a:gd name="connisteX8" fmla="*/ 0 w 609600"/>
              <a:gd name="connsiteY8" fmla="*/ 304800 h 609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609600" h="609600">
                <a:moveTo>
                  <a:pt x="0" y="304800"/>
                </a:moveTo>
                <a:cubicBezTo>
                  <a:pt x="0" y="136464"/>
                  <a:pt x="136464" y="0"/>
                  <a:pt x="304800" y="0"/>
                </a:cubicBezTo>
                <a:lnTo>
                  <a:pt x="304800" y="0"/>
                </a:lnTo>
                <a:cubicBezTo>
                  <a:pt x="473136" y="0"/>
                  <a:pt x="609600" y="136464"/>
                  <a:pt x="609600" y="304800"/>
                </a:cubicBezTo>
                <a:lnTo>
                  <a:pt x="609600" y="304800"/>
                </a:lnTo>
                <a:cubicBezTo>
                  <a:pt x="609600" y="473136"/>
                  <a:pt x="473136" y="609600"/>
                  <a:pt x="304800" y="609600"/>
                </a:cubicBezTo>
                <a:lnTo>
                  <a:pt x="304800" y="609600"/>
                </a:lnTo>
                <a:cubicBezTo>
                  <a:pt x="136464" y="609600"/>
                  <a:pt x="0" y="473136"/>
                  <a:pt x="0" y="304800"/>
                </a:cubicBezTo>
                <a:lnTo>
                  <a:pt x="0" y="3048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图片占位符 15"/>
          <p:cNvSpPr>
            <a:spLocks noGrp="1"/>
          </p:cNvSpPr>
          <p:nvPr>
            <p:ph type="pic" idx="16395" hasCustomPrompt="1"/>
            <p:custDataLst>
              <p:tags r:id="rId10"/>
            </p:custDataLst>
          </p:nvPr>
        </p:nvSpPr>
        <p:spPr>
          <a:xfrm>
            <a:off x="4028440" y="1590040"/>
            <a:ext cx="325120" cy="32512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7" name="文本占位符 16"/>
          <p:cNvSpPr>
            <a:spLocks noGrp="1"/>
          </p:cNvSpPr>
          <p:nvPr>
            <p:ph type="body" idx="16387" hasCustomPrompt="1"/>
            <p:custDataLst>
              <p:tags r:id="rId11"/>
            </p:custDataLst>
          </p:nvPr>
        </p:nvSpPr>
        <p:spPr>
          <a:xfrm>
            <a:off x="4699000" y="1219200"/>
            <a:ext cx="2540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8" name="文本占位符 17"/>
          <p:cNvSpPr>
            <a:spLocks noGrp="1"/>
          </p:cNvSpPr>
          <p:nvPr>
            <p:ph type="body" idx="16388" hasCustomPrompt="1"/>
            <p:custDataLst>
              <p:tags r:id="rId12"/>
            </p:custDataLst>
          </p:nvPr>
        </p:nvSpPr>
        <p:spPr>
          <a:xfrm>
            <a:off x="4699000" y="1676400"/>
            <a:ext cx="25400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8" hasCustomPrompt="1"/>
            <p:custDataLst>
              <p:tags r:id="rId13"/>
            </p:custDataLst>
          </p:nvPr>
        </p:nvSpPr>
        <p:spPr>
          <a:xfrm>
            <a:off x="3886200" y="3124200"/>
            <a:ext cx="609600" cy="609600"/>
          </a:xfrm>
          <a:custGeom>
            <a:avLst/>
            <a:gdLst>
              <a:gd name="connisteX0" fmla="*/ 0 w 609600"/>
              <a:gd name="connsiteY0" fmla="*/ 304800 h 609600"/>
              <a:gd name="connisteX1" fmla="*/ 304800 w 609600"/>
              <a:gd name="connsiteY1" fmla="*/ 0 h 609600"/>
              <a:gd name="connisteX2" fmla="*/ 304800 w 609600"/>
              <a:gd name="connsiteY2" fmla="*/ 0 h 609600"/>
              <a:gd name="connisteX3" fmla="*/ 609600 w 609600"/>
              <a:gd name="connsiteY3" fmla="*/ 304800 h 609600"/>
              <a:gd name="connisteX4" fmla="*/ 609600 w 609600"/>
              <a:gd name="connsiteY4" fmla="*/ 304800 h 609600"/>
              <a:gd name="connisteX5" fmla="*/ 304800 w 609600"/>
              <a:gd name="connsiteY5" fmla="*/ 609600 h 609600"/>
              <a:gd name="connisteX6" fmla="*/ 304800 w 609600"/>
              <a:gd name="connsiteY6" fmla="*/ 609600 h 609600"/>
              <a:gd name="connisteX7" fmla="*/ 0 w 609600"/>
              <a:gd name="connsiteY7" fmla="*/ 304800 h 609600"/>
              <a:gd name="connisteX8" fmla="*/ 0 w 609600"/>
              <a:gd name="connsiteY8" fmla="*/ 304800 h 609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609600" h="609600">
                <a:moveTo>
                  <a:pt x="0" y="304800"/>
                </a:moveTo>
                <a:cubicBezTo>
                  <a:pt x="0" y="136464"/>
                  <a:pt x="136464" y="0"/>
                  <a:pt x="304800" y="0"/>
                </a:cubicBezTo>
                <a:lnTo>
                  <a:pt x="304800" y="0"/>
                </a:lnTo>
                <a:cubicBezTo>
                  <a:pt x="473136" y="0"/>
                  <a:pt x="609600" y="136464"/>
                  <a:pt x="609600" y="304800"/>
                </a:cubicBezTo>
                <a:lnTo>
                  <a:pt x="609600" y="304800"/>
                </a:lnTo>
                <a:cubicBezTo>
                  <a:pt x="609600" y="473136"/>
                  <a:pt x="473136" y="609600"/>
                  <a:pt x="304800" y="609600"/>
                </a:cubicBezTo>
                <a:lnTo>
                  <a:pt x="304800" y="609600"/>
                </a:lnTo>
                <a:cubicBezTo>
                  <a:pt x="136464" y="609600"/>
                  <a:pt x="0" y="473136"/>
                  <a:pt x="0" y="304800"/>
                </a:cubicBezTo>
                <a:lnTo>
                  <a:pt x="0" y="3048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图片占位符 19"/>
          <p:cNvSpPr>
            <a:spLocks noGrp="1"/>
          </p:cNvSpPr>
          <p:nvPr>
            <p:ph type="pic" idx="16397" hasCustomPrompt="1"/>
            <p:custDataLst>
              <p:tags r:id="rId14"/>
            </p:custDataLst>
          </p:nvPr>
        </p:nvSpPr>
        <p:spPr>
          <a:xfrm>
            <a:off x="4028440" y="3266440"/>
            <a:ext cx="325120" cy="32512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1" name="文本占位符 20"/>
          <p:cNvSpPr>
            <a:spLocks noGrp="1"/>
          </p:cNvSpPr>
          <p:nvPr>
            <p:ph type="body" idx="16389" hasCustomPrompt="1"/>
            <p:custDataLst>
              <p:tags r:id="rId15"/>
            </p:custDataLst>
          </p:nvPr>
        </p:nvSpPr>
        <p:spPr>
          <a:xfrm>
            <a:off x="4699000" y="2895600"/>
            <a:ext cx="2540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2" name="文本占位符 21"/>
          <p:cNvSpPr>
            <a:spLocks noGrp="1"/>
          </p:cNvSpPr>
          <p:nvPr>
            <p:ph type="body" idx="16390" hasCustomPrompt="1"/>
            <p:custDataLst>
              <p:tags r:id="rId16"/>
            </p:custDataLst>
          </p:nvPr>
        </p:nvSpPr>
        <p:spPr>
          <a:xfrm>
            <a:off x="4699000" y="3352800"/>
            <a:ext cx="25400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3" name="装饰  2"/>
          <p:cNvSpPr>
            <a:spLocks noGrp="1"/>
          </p:cNvSpPr>
          <p:nvPr>
            <p:ph type="body" idx="16400" hasCustomPrompt="1"/>
            <p:custDataLst>
              <p:tags r:id="rId17"/>
            </p:custDataLst>
          </p:nvPr>
        </p:nvSpPr>
        <p:spPr>
          <a:xfrm>
            <a:off x="3886200" y="4800600"/>
            <a:ext cx="609600" cy="609600"/>
          </a:xfrm>
          <a:custGeom>
            <a:avLst/>
            <a:gdLst>
              <a:gd name="connisteX0" fmla="*/ 0 w 609600"/>
              <a:gd name="connsiteY0" fmla="*/ 304800 h 609600"/>
              <a:gd name="connisteX1" fmla="*/ 304800 w 609600"/>
              <a:gd name="connsiteY1" fmla="*/ 0 h 609600"/>
              <a:gd name="connisteX2" fmla="*/ 304800 w 609600"/>
              <a:gd name="connsiteY2" fmla="*/ 0 h 609600"/>
              <a:gd name="connisteX3" fmla="*/ 609600 w 609600"/>
              <a:gd name="connsiteY3" fmla="*/ 304800 h 609600"/>
              <a:gd name="connisteX4" fmla="*/ 609600 w 609600"/>
              <a:gd name="connsiteY4" fmla="*/ 304800 h 609600"/>
              <a:gd name="connisteX5" fmla="*/ 304800 w 609600"/>
              <a:gd name="connsiteY5" fmla="*/ 609600 h 609600"/>
              <a:gd name="connisteX6" fmla="*/ 304800 w 609600"/>
              <a:gd name="connsiteY6" fmla="*/ 609600 h 609600"/>
              <a:gd name="connisteX7" fmla="*/ 0 w 609600"/>
              <a:gd name="connsiteY7" fmla="*/ 304800 h 609600"/>
              <a:gd name="connisteX8" fmla="*/ 0 w 609600"/>
              <a:gd name="connsiteY8" fmla="*/ 304800 h 609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609600" h="609600">
                <a:moveTo>
                  <a:pt x="0" y="304800"/>
                </a:moveTo>
                <a:cubicBezTo>
                  <a:pt x="0" y="136464"/>
                  <a:pt x="136464" y="0"/>
                  <a:pt x="304800" y="0"/>
                </a:cubicBezTo>
                <a:lnTo>
                  <a:pt x="304800" y="0"/>
                </a:lnTo>
                <a:cubicBezTo>
                  <a:pt x="473136" y="0"/>
                  <a:pt x="609600" y="136464"/>
                  <a:pt x="609600" y="304800"/>
                </a:cubicBezTo>
                <a:lnTo>
                  <a:pt x="609600" y="304800"/>
                </a:lnTo>
                <a:cubicBezTo>
                  <a:pt x="609600" y="473136"/>
                  <a:pt x="473136" y="609600"/>
                  <a:pt x="304800" y="609600"/>
                </a:cubicBezTo>
                <a:lnTo>
                  <a:pt x="304800" y="609600"/>
                </a:lnTo>
                <a:cubicBezTo>
                  <a:pt x="136464" y="609600"/>
                  <a:pt x="0" y="473136"/>
                  <a:pt x="0" y="304800"/>
                </a:cubicBezTo>
                <a:lnTo>
                  <a:pt x="0" y="3048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4" name="图片占位符 23"/>
          <p:cNvSpPr>
            <a:spLocks noGrp="1"/>
          </p:cNvSpPr>
          <p:nvPr>
            <p:ph type="pic" idx="16399" hasCustomPrompt="1"/>
            <p:custDataLst>
              <p:tags r:id="rId18"/>
            </p:custDataLst>
          </p:nvPr>
        </p:nvSpPr>
        <p:spPr>
          <a:xfrm>
            <a:off x="4028440" y="4942840"/>
            <a:ext cx="325120" cy="32512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5" name="文本占位符 24"/>
          <p:cNvSpPr>
            <a:spLocks noGrp="1"/>
          </p:cNvSpPr>
          <p:nvPr>
            <p:ph type="body" idx="16391" hasCustomPrompt="1"/>
            <p:custDataLst>
              <p:tags r:id="rId19"/>
            </p:custDataLst>
          </p:nvPr>
        </p:nvSpPr>
        <p:spPr>
          <a:xfrm>
            <a:off x="4699000" y="4572000"/>
            <a:ext cx="2540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6" name="文本占位符 25"/>
          <p:cNvSpPr>
            <a:spLocks noGrp="1"/>
          </p:cNvSpPr>
          <p:nvPr>
            <p:ph type="body" idx="16392" hasCustomPrompt="1"/>
            <p:custDataLst>
              <p:tags r:id="rId20"/>
            </p:custDataLst>
          </p:nvPr>
        </p:nvSpPr>
        <p:spPr>
          <a:xfrm>
            <a:off x="4699000" y="5029200"/>
            <a:ext cx="25400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184" y="523097"/>
            <a:ext cx="10515600" cy="1325563"/>
          </a:xfrm>
        </p:spPr>
        <p:txBody>
          <a:bodyPr/>
          <a:lstStyle/>
          <a:p>
            <a:r>
              <a:rPr lang="zh-CN" altLang="en-US"/>
              <a:t>单击此处编辑母版标题样式</a:t>
            </a:r>
            <a:endParaRPr lang="zh-CN" altLang="en-US"/>
          </a:p>
        </p:txBody>
      </p:sp>
      <p:sp>
        <p:nvSpPr>
          <p:cNvPr id="3" name="内容占位符 2"/>
          <p:cNvSpPr>
            <a:spLocks noGrp="1"/>
          </p:cNvSpPr>
          <p:nvPr>
            <p:ph idx="1"/>
          </p:nvPr>
        </p:nvSpPr>
        <p:spPr>
          <a:xfrm>
            <a:off x="838184" y="1983597"/>
            <a:ext cx="10515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showMasterSp="0" userDrawn="1">
  <p:cSld name="正文页-左标上右图下右内-装饰下-默认位置-并列-7_116_group3">
    <p:bg>
      <p:bgRef idx="1001">
        <a:schemeClr val="bg1"/>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a:xfrm>
            <a:off x="838200" y="6356350"/>
            <a:ext cx="2743200" cy="365125"/>
          </a:xfrm>
        </p:spPr>
        <p:txBody>
          <a:bodyPr/>
          <a:lstStyle/>
          <a:p>
            <a:fld id="{297C79FE-DCC0-4620-A566-16CA7A0CE41F}"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a:xfrm>
            <a:off x="4038600" y="6356350"/>
            <a:ext cx="4114800" cy="365125"/>
          </a:xfrm>
        </p:spPr>
        <p:txBody>
          <a:bodyPr/>
          <a:lstStyle/>
          <a:p>
            <a:endParaRPr lang="zh-CN" altLang="en-US"/>
          </a:p>
        </p:txBody>
      </p:sp>
      <p:sp>
        <p:nvSpPr>
          <p:cNvPr id="10" name="灯片编号占位符 9"/>
          <p:cNvSpPr>
            <a:spLocks noGrp="1"/>
          </p:cNvSpPr>
          <p:nvPr>
            <p:ph type="sldNum" sz="quarter" idx="12"/>
            <p:custDataLst>
              <p:tags r:id="rId4"/>
            </p:custDataLst>
          </p:nvPr>
        </p:nvSpPr>
        <p:spPr>
          <a:xfrm>
            <a:off x="8610600" y="6356350"/>
            <a:ext cx="2743200" cy="365125"/>
          </a:xfrm>
        </p:spPr>
        <p:txBody>
          <a:bodyPr/>
          <a:lstStyle/>
          <a:p>
            <a:fld id="{515A922F-1294-4387-9CB3-FCC8465D972A}"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057400"/>
            <a:ext cx="3429000" cy="3962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内容占位符 12"/>
          <p:cNvSpPr>
            <a:spLocks noGrp="1"/>
          </p:cNvSpPr>
          <p:nvPr>
            <p:ph idx="16395" hasCustomPrompt="1"/>
            <p:custDataLst>
              <p:tags r:id="rId7"/>
            </p:custDataLst>
          </p:nvPr>
        </p:nvSpPr>
        <p:spPr>
          <a:xfrm>
            <a:off x="4648200" y="609600"/>
            <a:ext cx="6934200" cy="2387600"/>
          </a:xfrm>
          <a:custGeom>
            <a:avLst/>
            <a:gdLst>
              <a:gd name="connisteX0" fmla="*/ 0 w 6934200"/>
              <a:gd name="connsiteY0" fmla="*/ 203200 h 2387600"/>
              <a:gd name="connisteX1" fmla="*/ 203200 w 6934200"/>
              <a:gd name="connsiteY1" fmla="*/ 0 h 2387600"/>
              <a:gd name="connisteX2" fmla="*/ 6731000 w 6934200"/>
              <a:gd name="connsiteY2" fmla="*/ 0 h 2387600"/>
              <a:gd name="connisteX3" fmla="*/ 6934200 w 6934200"/>
              <a:gd name="connsiteY3" fmla="*/ 203200 h 2387600"/>
              <a:gd name="connisteX4" fmla="*/ 6934200 w 6934200"/>
              <a:gd name="connsiteY4" fmla="*/ 2387600 h 2387600"/>
              <a:gd name="connisteX5" fmla="*/ 0 w 6934200"/>
              <a:gd name="connsiteY5" fmla="*/ 2387600 h 2387600"/>
              <a:gd name="connisteX6" fmla="*/ 0 w 6934200"/>
              <a:gd name="connsiteY6" fmla="*/ 203200 h 238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6934200" h="2387600">
                <a:moveTo>
                  <a:pt x="0" y="203200"/>
                </a:moveTo>
                <a:cubicBezTo>
                  <a:pt x="0" y="90976"/>
                  <a:pt x="90976" y="0"/>
                  <a:pt x="203200" y="0"/>
                </a:cubicBezTo>
                <a:lnTo>
                  <a:pt x="6731000" y="0"/>
                </a:lnTo>
                <a:cubicBezTo>
                  <a:pt x="6843224" y="0"/>
                  <a:pt x="6934200" y="90976"/>
                  <a:pt x="6934200" y="203200"/>
                </a:cubicBezTo>
                <a:lnTo>
                  <a:pt x="6934200" y="2387600"/>
                </a:lnTo>
                <a:lnTo>
                  <a:pt x="0" y="2387600"/>
                </a:ln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装饰  3"/>
          <p:cNvSpPr>
            <a:spLocks noGrp="1"/>
          </p:cNvSpPr>
          <p:nvPr>
            <p:ph type="body" idx="16396" hasCustomPrompt="1"/>
            <p:custDataLst>
              <p:tags r:id="rId8"/>
            </p:custDataLst>
          </p:nvPr>
        </p:nvSpPr>
        <p:spPr>
          <a:xfrm>
            <a:off x="4648200" y="2997200"/>
            <a:ext cx="6934200" cy="3251200"/>
          </a:xfrm>
          <a:custGeom>
            <a:avLst/>
            <a:gdLst>
              <a:gd name="connisteX0" fmla="*/ 0 w 6934200"/>
              <a:gd name="connsiteY0" fmla="*/ 0 h 3251200"/>
              <a:gd name="connisteX1" fmla="*/ 6934200 w 6934200"/>
              <a:gd name="connsiteY1" fmla="*/ 0 h 3251200"/>
              <a:gd name="connisteX2" fmla="*/ 6934200 w 6934200"/>
              <a:gd name="connsiteY2" fmla="*/ 3048000 h 3251200"/>
              <a:gd name="connisteX3" fmla="*/ 6731000 w 6934200"/>
              <a:gd name="connsiteY3" fmla="*/ 3251200 h 3251200"/>
              <a:gd name="connisteX4" fmla="*/ 203200 w 6934200"/>
              <a:gd name="connsiteY4" fmla="*/ 3251200 h 3251200"/>
              <a:gd name="connisteX5" fmla="*/ 0 w 6934200"/>
              <a:gd name="connsiteY5" fmla="*/ 3048000 h 3251200"/>
              <a:gd name="connisteX6" fmla="*/ 0 w 6934200"/>
              <a:gd name="connsiteY6" fmla="*/ 0 h 3251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6934200" h="3251200">
                <a:moveTo>
                  <a:pt x="0" y="0"/>
                </a:moveTo>
                <a:lnTo>
                  <a:pt x="6934200" y="0"/>
                </a:lnTo>
                <a:lnTo>
                  <a:pt x="6934200" y="3048000"/>
                </a:lnTo>
                <a:cubicBezTo>
                  <a:pt x="6934200" y="3160224"/>
                  <a:pt x="6843224" y="3251200"/>
                  <a:pt x="6731000" y="3251200"/>
                </a:cubicBezTo>
                <a:lnTo>
                  <a:pt x="203200" y="3251200"/>
                </a:lnTo>
                <a:cubicBezTo>
                  <a:pt x="90976" y="3251200"/>
                  <a:pt x="0" y="3160224"/>
                  <a:pt x="0" y="3048000"/>
                </a:cubicBezTo>
                <a:lnTo>
                  <a:pt x="0" y="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文本占位符 14"/>
          <p:cNvSpPr>
            <a:spLocks noGrp="1"/>
          </p:cNvSpPr>
          <p:nvPr>
            <p:ph type="body" idx="16387" hasCustomPrompt="1"/>
            <p:custDataLst>
              <p:tags r:id="rId9"/>
            </p:custDataLst>
          </p:nvPr>
        </p:nvSpPr>
        <p:spPr>
          <a:xfrm>
            <a:off x="4953000" y="3225800"/>
            <a:ext cx="29337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项标题</a:t>
            </a:r>
            <a:endParaRPr lang="zh-CN" altLang="en-US" smtClean="0"/>
          </a:p>
        </p:txBody>
      </p:sp>
      <p:sp>
        <p:nvSpPr>
          <p:cNvPr id="16" name="文本占位符 15"/>
          <p:cNvSpPr>
            <a:spLocks noGrp="1"/>
          </p:cNvSpPr>
          <p:nvPr>
            <p:ph type="body" idx="16388" hasCustomPrompt="1"/>
            <p:custDataLst>
              <p:tags r:id="rId10"/>
            </p:custDataLst>
          </p:nvPr>
        </p:nvSpPr>
        <p:spPr>
          <a:xfrm>
            <a:off x="4953000" y="3784600"/>
            <a:ext cx="2933700" cy="6096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17" name="文本占位符 16"/>
          <p:cNvSpPr>
            <a:spLocks noGrp="1"/>
          </p:cNvSpPr>
          <p:nvPr>
            <p:ph type="body" idx="16389" hasCustomPrompt="1"/>
            <p:custDataLst>
              <p:tags r:id="rId11"/>
            </p:custDataLst>
          </p:nvPr>
        </p:nvSpPr>
        <p:spPr>
          <a:xfrm>
            <a:off x="8343900" y="3225800"/>
            <a:ext cx="29337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项标题</a:t>
            </a:r>
            <a:endParaRPr lang="zh-CN" altLang="en-US" smtClean="0"/>
          </a:p>
        </p:txBody>
      </p:sp>
      <p:sp>
        <p:nvSpPr>
          <p:cNvPr id="18" name="文本占位符 17"/>
          <p:cNvSpPr>
            <a:spLocks noGrp="1"/>
          </p:cNvSpPr>
          <p:nvPr>
            <p:ph type="body" idx="16390" hasCustomPrompt="1"/>
            <p:custDataLst>
              <p:tags r:id="rId12"/>
            </p:custDataLst>
          </p:nvPr>
        </p:nvSpPr>
        <p:spPr>
          <a:xfrm>
            <a:off x="8343900" y="3784600"/>
            <a:ext cx="2933700" cy="6096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19" name="文本占位符 18"/>
          <p:cNvSpPr>
            <a:spLocks noGrp="1"/>
          </p:cNvSpPr>
          <p:nvPr>
            <p:ph type="body" idx="16391" hasCustomPrompt="1"/>
            <p:custDataLst>
              <p:tags r:id="rId13"/>
            </p:custDataLst>
          </p:nvPr>
        </p:nvSpPr>
        <p:spPr>
          <a:xfrm>
            <a:off x="4953000" y="4851400"/>
            <a:ext cx="29337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项标题</a:t>
            </a:r>
            <a:endParaRPr lang="zh-CN" altLang="en-US" smtClean="0"/>
          </a:p>
        </p:txBody>
      </p:sp>
      <p:sp>
        <p:nvSpPr>
          <p:cNvPr id="20" name="文本占位符 19"/>
          <p:cNvSpPr>
            <a:spLocks noGrp="1"/>
          </p:cNvSpPr>
          <p:nvPr>
            <p:ph type="body" idx="16392" hasCustomPrompt="1"/>
            <p:custDataLst>
              <p:tags r:id="rId14"/>
            </p:custDataLst>
          </p:nvPr>
        </p:nvSpPr>
        <p:spPr>
          <a:xfrm>
            <a:off x="4953000" y="5410200"/>
            <a:ext cx="2933700" cy="6096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21" name="文本占位符 20"/>
          <p:cNvSpPr>
            <a:spLocks noGrp="1"/>
          </p:cNvSpPr>
          <p:nvPr>
            <p:ph type="body" idx="16393" hasCustomPrompt="1"/>
            <p:custDataLst>
              <p:tags r:id="rId15"/>
            </p:custDataLst>
          </p:nvPr>
        </p:nvSpPr>
        <p:spPr>
          <a:xfrm>
            <a:off x="8343900" y="4851400"/>
            <a:ext cx="29337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项标题</a:t>
            </a:r>
            <a:endParaRPr lang="zh-CN" altLang="en-US" smtClean="0"/>
          </a:p>
        </p:txBody>
      </p:sp>
      <p:sp>
        <p:nvSpPr>
          <p:cNvPr id="22" name="文本占位符 21"/>
          <p:cNvSpPr>
            <a:spLocks noGrp="1"/>
          </p:cNvSpPr>
          <p:nvPr>
            <p:ph type="body" idx="16394" hasCustomPrompt="1"/>
            <p:custDataLst>
              <p:tags r:id="rId16"/>
            </p:custDataLst>
          </p:nvPr>
        </p:nvSpPr>
        <p:spPr>
          <a:xfrm>
            <a:off x="8343900" y="5410200"/>
            <a:ext cx="2933700" cy="6096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showMasterSp="0" userDrawn="1">
  <p:cSld name="正文页-左标中内右图-装饰上-默认位置-并列-43_38_group2">
    <p:bg>
      <p:bgRef idx="1001">
        <a:schemeClr val="bg1"/>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a:xfrm>
            <a:off x="838200" y="6356350"/>
            <a:ext cx="2743200" cy="365125"/>
          </a:xfrm>
        </p:spPr>
        <p:txBody>
          <a:bodyPr/>
          <a:lstStyle/>
          <a:p>
            <a:fld id="{297C79FE-DCC0-4620-A566-16CA7A0CE41F}"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a:xfrm>
            <a:off x="4038600" y="6356350"/>
            <a:ext cx="4114800" cy="365125"/>
          </a:xfrm>
        </p:spPr>
        <p:txBody>
          <a:bodyPr/>
          <a:lstStyle/>
          <a:p>
            <a:endParaRPr lang="zh-CN" altLang="en-US"/>
          </a:p>
        </p:txBody>
      </p:sp>
      <p:sp>
        <p:nvSpPr>
          <p:cNvPr id="10" name="灯片编号占位符 9"/>
          <p:cNvSpPr>
            <a:spLocks noGrp="1"/>
          </p:cNvSpPr>
          <p:nvPr>
            <p:ph type="sldNum" sz="quarter" idx="12"/>
            <p:custDataLst>
              <p:tags r:id="rId4"/>
            </p:custDataLst>
          </p:nvPr>
        </p:nvSpPr>
        <p:spPr>
          <a:xfrm>
            <a:off x="8610600" y="6356350"/>
            <a:ext cx="2743200" cy="365125"/>
          </a:xfrm>
        </p:spPr>
        <p:txBody>
          <a:bodyPr/>
          <a:lstStyle/>
          <a:p>
            <a:fld id="{515A922F-1294-4387-9CB3-FCC8465D972A}"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057400"/>
            <a:ext cx="3429000" cy="3657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内容占位符 12"/>
          <p:cNvSpPr>
            <a:spLocks noGrp="1"/>
          </p:cNvSpPr>
          <p:nvPr>
            <p:ph idx="16393" hasCustomPrompt="1"/>
            <p:custDataLst>
              <p:tags r:id="rId7"/>
            </p:custDataLst>
          </p:nvPr>
        </p:nvSpPr>
        <p:spPr>
          <a:xfrm>
            <a:off x="7543800" y="609600"/>
            <a:ext cx="4038600" cy="5638800"/>
          </a:xfrm>
          <a:custGeom>
            <a:avLst/>
            <a:gdLst>
              <a:gd name="connisteX0" fmla="*/ 0 w 4038600"/>
              <a:gd name="connsiteY0" fmla="*/ 0 h 5638800"/>
              <a:gd name="connisteX1" fmla="*/ 3835400 w 4038600"/>
              <a:gd name="connsiteY1" fmla="*/ 0 h 5638800"/>
              <a:gd name="connisteX2" fmla="*/ 4038600 w 4038600"/>
              <a:gd name="connsiteY2" fmla="*/ 203200 h 5638800"/>
              <a:gd name="connisteX3" fmla="*/ 4038600 w 4038600"/>
              <a:gd name="connsiteY3" fmla="*/ 5435600 h 5638800"/>
              <a:gd name="connisteX4" fmla="*/ 3835400 w 4038600"/>
              <a:gd name="connsiteY4" fmla="*/ 5638800 h 5638800"/>
              <a:gd name="connisteX5" fmla="*/ 0 w 4038600"/>
              <a:gd name="connsiteY5" fmla="*/ 5638800 h 5638800"/>
              <a:gd name="connisteX6" fmla="*/ 0 w 4038600"/>
              <a:gd name="connsiteY6" fmla="*/ 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4038600" h="5638800">
                <a:moveTo>
                  <a:pt x="0" y="0"/>
                </a:moveTo>
                <a:lnTo>
                  <a:pt x="3835400" y="0"/>
                </a:lnTo>
                <a:cubicBezTo>
                  <a:pt x="3947624" y="0"/>
                  <a:pt x="4038600" y="90976"/>
                  <a:pt x="4038600" y="203200"/>
                </a:cubicBezTo>
                <a:lnTo>
                  <a:pt x="4038600" y="5435600"/>
                </a:lnTo>
                <a:cubicBezTo>
                  <a:pt x="4038600" y="5547824"/>
                  <a:pt x="3947624" y="5638800"/>
                  <a:pt x="3835400" y="5638800"/>
                </a:cubicBezTo>
                <a:lnTo>
                  <a:pt x="0" y="5638800"/>
                </a:lnTo>
                <a:lnTo>
                  <a:pt x="0" y="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装饰  3"/>
          <p:cNvSpPr>
            <a:spLocks noGrp="1"/>
          </p:cNvSpPr>
          <p:nvPr>
            <p:ph type="body" idx="16394" hasCustomPrompt="1"/>
            <p:custDataLst>
              <p:tags r:id="rId8"/>
            </p:custDataLst>
          </p:nvPr>
        </p:nvSpPr>
        <p:spPr>
          <a:xfrm>
            <a:off x="4648200" y="609600"/>
            <a:ext cx="2895600" cy="5638800"/>
          </a:xfrm>
          <a:custGeom>
            <a:avLst/>
            <a:gdLst>
              <a:gd name="connisteX0" fmla="*/ 0 w 2895600"/>
              <a:gd name="connsiteY0" fmla="*/ 203200 h 5638800"/>
              <a:gd name="connisteX1" fmla="*/ 203200 w 2895600"/>
              <a:gd name="connsiteY1" fmla="*/ 0 h 5638800"/>
              <a:gd name="connisteX2" fmla="*/ 2895600 w 2895600"/>
              <a:gd name="connsiteY2" fmla="*/ 0 h 5638800"/>
              <a:gd name="connisteX3" fmla="*/ 2895600 w 2895600"/>
              <a:gd name="connsiteY3" fmla="*/ 5638800 h 5638800"/>
              <a:gd name="connisteX4" fmla="*/ 203200 w 2895600"/>
              <a:gd name="connsiteY4" fmla="*/ 5638800 h 5638800"/>
              <a:gd name="connisteX5" fmla="*/ 0 w 2895600"/>
              <a:gd name="connsiteY5" fmla="*/ 5435600 h 5638800"/>
              <a:gd name="connisteX6" fmla="*/ 0 w 2895600"/>
              <a:gd name="connsiteY6"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895600" h="5638800">
                <a:moveTo>
                  <a:pt x="0" y="203200"/>
                </a:moveTo>
                <a:cubicBezTo>
                  <a:pt x="0" y="90976"/>
                  <a:pt x="90976" y="0"/>
                  <a:pt x="203200" y="0"/>
                </a:cubicBezTo>
                <a:lnTo>
                  <a:pt x="2895600" y="0"/>
                </a:lnTo>
                <a:lnTo>
                  <a:pt x="2895600" y="5638800"/>
                </a:lnTo>
                <a:lnTo>
                  <a:pt x="203200" y="5638800"/>
                </a:lnTo>
                <a:cubicBezTo>
                  <a:pt x="90976" y="5638800"/>
                  <a:pt x="0" y="5547824"/>
                  <a:pt x="0" y="5435600"/>
                </a:cubicBezTo>
                <a:lnTo>
                  <a:pt x="0" y="20320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文本占位符 14"/>
          <p:cNvSpPr>
            <a:spLocks noGrp="1"/>
          </p:cNvSpPr>
          <p:nvPr>
            <p:ph type="body" idx="16387" hasCustomPrompt="1"/>
            <p:custDataLst>
              <p:tags r:id="rId9"/>
            </p:custDataLst>
          </p:nvPr>
        </p:nvSpPr>
        <p:spPr>
          <a:xfrm>
            <a:off x="4953000" y="1066800"/>
            <a:ext cx="228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6" name="文本占位符 15"/>
          <p:cNvSpPr>
            <a:spLocks noGrp="1"/>
          </p:cNvSpPr>
          <p:nvPr>
            <p:ph type="body" idx="16388" hasCustomPrompt="1"/>
            <p:custDataLst>
              <p:tags r:id="rId10"/>
            </p:custDataLst>
          </p:nvPr>
        </p:nvSpPr>
        <p:spPr>
          <a:xfrm>
            <a:off x="4953000" y="1625600"/>
            <a:ext cx="22860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文本占位符 16"/>
          <p:cNvSpPr>
            <a:spLocks noGrp="1"/>
          </p:cNvSpPr>
          <p:nvPr>
            <p:ph type="body" idx="16389" hasCustomPrompt="1"/>
            <p:custDataLst>
              <p:tags r:id="rId11"/>
            </p:custDataLst>
          </p:nvPr>
        </p:nvSpPr>
        <p:spPr>
          <a:xfrm>
            <a:off x="4953000" y="2844800"/>
            <a:ext cx="228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8" name="文本占位符 17"/>
          <p:cNvSpPr>
            <a:spLocks noGrp="1"/>
          </p:cNvSpPr>
          <p:nvPr>
            <p:ph type="body" idx="16390" hasCustomPrompt="1"/>
            <p:custDataLst>
              <p:tags r:id="rId12"/>
            </p:custDataLst>
          </p:nvPr>
        </p:nvSpPr>
        <p:spPr>
          <a:xfrm>
            <a:off x="4953000" y="3403600"/>
            <a:ext cx="22860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文本占位符 18"/>
          <p:cNvSpPr>
            <a:spLocks noGrp="1"/>
          </p:cNvSpPr>
          <p:nvPr>
            <p:ph type="body" idx="16391" hasCustomPrompt="1"/>
            <p:custDataLst>
              <p:tags r:id="rId13"/>
            </p:custDataLst>
          </p:nvPr>
        </p:nvSpPr>
        <p:spPr>
          <a:xfrm>
            <a:off x="4953000" y="4622800"/>
            <a:ext cx="228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0" name="文本占位符 19"/>
          <p:cNvSpPr>
            <a:spLocks noGrp="1"/>
          </p:cNvSpPr>
          <p:nvPr>
            <p:ph type="body" idx="16392" hasCustomPrompt="1"/>
            <p:custDataLst>
              <p:tags r:id="rId14"/>
            </p:custDataLst>
          </p:nvPr>
        </p:nvSpPr>
        <p:spPr>
          <a:xfrm>
            <a:off x="4953000" y="5181600"/>
            <a:ext cx="22860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showMasterSp="0" userDrawn="1">
  <p:cSld name="正文页-10003_1">
    <p:bg>
      <p:bgRef idx="1001">
        <a:schemeClr val="bg1"/>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a:xfrm>
            <a:off x="838200" y="6356350"/>
            <a:ext cx="2743200" cy="365125"/>
          </a:xfrm>
        </p:spPr>
        <p:txBody>
          <a:bodyPr/>
          <a:lstStyle/>
          <a:p>
            <a:fld id="{297C79FE-DCC0-4620-A566-16CA7A0CE41F}"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a:xfrm>
            <a:off x="4038600" y="6356350"/>
            <a:ext cx="4114800" cy="365125"/>
          </a:xfrm>
        </p:spPr>
        <p:txBody>
          <a:bodyPr/>
          <a:lstStyle/>
          <a:p>
            <a:endParaRPr lang="zh-CN" altLang="en-US"/>
          </a:p>
        </p:txBody>
      </p:sp>
      <p:sp>
        <p:nvSpPr>
          <p:cNvPr id="10" name="灯片编号占位符 9"/>
          <p:cNvSpPr>
            <a:spLocks noGrp="1"/>
          </p:cNvSpPr>
          <p:nvPr>
            <p:ph type="sldNum" sz="quarter" idx="12"/>
            <p:custDataLst>
              <p:tags r:id="rId4"/>
            </p:custDataLst>
          </p:nvPr>
        </p:nvSpPr>
        <p:spPr>
          <a:xfrm>
            <a:off x="8610600" y="6356350"/>
            <a:ext cx="2743200" cy="365125"/>
          </a:xfrm>
        </p:spPr>
        <p:txBody>
          <a:bodyPr/>
          <a:lstStyle/>
          <a:p>
            <a:fld id="{515A922F-1294-4387-9CB3-FCC8465D972A}"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336800"/>
            <a:ext cx="109728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3" name="装饰  2"/>
          <p:cNvSpPr>
            <a:spLocks noGrp="1"/>
          </p:cNvSpPr>
          <p:nvPr>
            <p:ph type="body" idx="16388" hasCustomPrompt="1"/>
            <p:custDataLst>
              <p:tags r:id="rId7"/>
            </p:custDataLst>
          </p:nvPr>
        </p:nvSpPr>
        <p:spPr>
          <a:xfrm>
            <a:off x="609600" y="2895600"/>
            <a:ext cx="10972800" cy="2540000"/>
          </a:xfrm>
          <a:custGeom>
            <a:avLst/>
            <a:gdLst>
              <a:gd name="connisteX0" fmla="*/ 0 w 10972800"/>
              <a:gd name="connsiteY0" fmla="*/ 203200 h 2540000"/>
              <a:gd name="connisteX1" fmla="*/ 203200 w 10972800"/>
              <a:gd name="connsiteY1" fmla="*/ 0 h 2540000"/>
              <a:gd name="connisteX2" fmla="*/ 10769600 w 10972800"/>
              <a:gd name="connsiteY2" fmla="*/ 0 h 2540000"/>
              <a:gd name="connisteX3" fmla="*/ 10972800 w 10972800"/>
              <a:gd name="connsiteY3" fmla="*/ 203200 h 2540000"/>
              <a:gd name="connisteX4" fmla="*/ 10972800 w 10972800"/>
              <a:gd name="connsiteY4" fmla="*/ 2336800 h 2540000"/>
              <a:gd name="connisteX5" fmla="*/ 10769600 w 10972800"/>
              <a:gd name="connsiteY5" fmla="*/ 2540000 h 2540000"/>
              <a:gd name="connisteX6" fmla="*/ 203200 w 10972800"/>
              <a:gd name="connsiteY6" fmla="*/ 2540000 h 2540000"/>
              <a:gd name="connisteX7" fmla="*/ 0 w 10972800"/>
              <a:gd name="connsiteY7" fmla="*/ 2336800 h 2540000"/>
              <a:gd name="connisteX8" fmla="*/ 0 w 10972800"/>
              <a:gd name="connsiteY8" fmla="*/ 203200 h 2540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540000">
                <a:moveTo>
                  <a:pt x="0" y="203200"/>
                </a:moveTo>
                <a:cubicBezTo>
                  <a:pt x="0" y="90976"/>
                  <a:pt x="90976" y="0"/>
                  <a:pt x="203200" y="0"/>
                </a:cubicBezTo>
                <a:lnTo>
                  <a:pt x="10769600" y="0"/>
                </a:lnTo>
                <a:cubicBezTo>
                  <a:pt x="10881824" y="0"/>
                  <a:pt x="10972800" y="90976"/>
                  <a:pt x="10972800" y="203200"/>
                </a:cubicBezTo>
                <a:lnTo>
                  <a:pt x="10972800" y="2336800"/>
                </a:lnTo>
                <a:cubicBezTo>
                  <a:pt x="10972800" y="2449024"/>
                  <a:pt x="10881824" y="2540000"/>
                  <a:pt x="10769600" y="2540000"/>
                </a:cubicBezTo>
                <a:lnTo>
                  <a:pt x="203200" y="2540000"/>
                </a:lnTo>
                <a:cubicBezTo>
                  <a:pt x="90976" y="2540000"/>
                  <a:pt x="0" y="2449024"/>
                  <a:pt x="0" y="2336800"/>
                </a:cubicBezTo>
                <a:lnTo>
                  <a:pt x="0" y="20320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7" hasCustomPrompt="1"/>
            <p:custDataLst>
              <p:tags r:id="rId8"/>
            </p:custDataLst>
          </p:nvPr>
        </p:nvSpPr>
        <p:spPr>
          <a:xfrm>
            <a:off x="914400" y="3860800"/>
            <a:ext cx="10363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showMasterSp="0" userDrawn="1">
  <p:cSld name="正文页-24_28">
    <p:bg>
      <p:bgRef idx="1001">
        <a:schemeClr val="bg1"/>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a:xfrm>
            <a:off x="838200" y="6356350"/>
            <a:ext cx="2743200" cy="365125"/>
          </a:xfrm>
        </p:spPr>
        <p:txBody>
          <a:bodyPr/>
          <a:lstStyle/>
          <a:p>
            <a:fld id="{297C79FE-DCC0-4620-A566-16CA7A0CE41F}"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a:xfrm>
            <a:off x="4038600" y="6356350"/>
            <a:ext cx="4114800" cy="365125"/>
          </a:xfrm>
        </p:spPr>
        <p:txBody>
          <a:bodyPr/>
          <a:lstStyle/>
          <a:p>
            <a:endParaRPr lang="zh-CN" altLang="en-US"/>
          </a:p>
        </p:txBody>
      </p:sp>
      <p:sp>
        <p:nvSpPr>
          <p:cNvPr id="10" name="灯片编号占位符 9"/>
          <p:cNvSpPr>
            <a:spLocks noGrp="1"/>
          </p:cNvSpPr>
          <p:nvPr>
            <p:ph type="sldNum" sz="quarter" idx="12"/>
            <p:custDataLst>
              <p:tags r:id="rId4"/>
            </p:custDataLst>
          </p:nvPr>
        </p:nvSpPr>
        <p:spPr>
          <a:xfrm>
            <a:off x="8610600" y="6356350"/>
            <a:ext cx="2743200" cy="365125"/>
          </a:xfrm>
        </p:spPr>
        <p:txBody>
          <a:bodyPr/>
          <a:lstStyle/>
          <a:p>
            <a:fld id="{515A922F-1294-4387-9CB3-FCC8465D972A}"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2362200" cy="18288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667000"/>
            <a:ext cx="2362200" cy="3048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装饰  2"/>
          <p:cNvSpPr>
            <a:spLocks noGrp="1"/>
          </p:cNvSpPr>
          <p:nvPr>
            <p:ph type="body" idx="16395" hasCustomPrompt="1"/>
            <p:custDataLst>
              <p:tags r:id="rId7"/>
            </p:custDataLst>
          </p:nvPr>
        </p:nvSpPr>
        <p:spPr>
          <a:xfrm>
            <a:off x="3581400" y="609600"/>
            <a:ext cx="3924300" cy="2743200"/>
          </a:xfrm>
          <a:custGeom>
            <a:avLst/>
            <a:gdLst>
              <a:gd name="connisteX0" fmla="*/ 0 w 3924300"/>
              <a:gd name="connsiteY0" fmla="*/ 203200 h 2743200"/>
              <a:gd name="connisteX1" fmla="*/ 203200 w 3924300"/>
              <a:gd name="connsiteY1" fmla="*/ 0 h 2743200"/>
              <a:gd name="connisteX2" fmla="*/ 3721100 w 3924300"/>
              <a:gd name="connsiteY2" fmla="*/ 0 h 2743200"/>
              <a:gd name="connisteX3" fmla="*/ 3924300 w 3924300"/>
              <a:gd name="connsiteY3" fmla="*/ 203200 h 2743200"/>
              <a:gd name="connisteX4" fmla="*/ 3924300 w 3924300"/>
              <a:gd name="connsiteY4" fmla="*/ 2540000 h 2743200"/>
              <a:gd name="connisteX5" fmla="*/ 3721100 w 3924300"/>
              <a:gd name="connsiteY5" fmla="*/ 2743200 h 2743200"/>
              <a:gd name="connisteX6" fmla="*/ 203200 w 3924300"/>
              <a:gd name="connsiteY6" fmla="*/ 2743200 h 2743200"/>
              <a:gd name="connisteX7" fmla="*/ 0 w 3924300"/>
              <a:gd name="connsiteY7" fmla="*/ 2540000 h 2743200"/>
              <a:gd name="connisteX8" fmla="*/ 0 w 3924300"/>
              <a:gd name="connsiteY8" fmla="*/ 203200 h 274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924300" h="2743200">
                <a:moveTo>
                  <a:pt x="0" y="203200"/>
                </a:moveTo>
                <a:cubicBezTo>
                  <a:pt x="0" y="90976"/>
                  <a:pt x="90976" y="0"/>
                  <a:pt x="203200" y="0"/>
                </a:cubicBezTo>
                <a:lnTo>
                  <a:pt x="3721100" y="0"/>
                </a:lnTo>
                <a:cubicBezTo>
                  <a:pt x="3833324" y="0"/>
                  <a:pt x="3924300" y="90976"/>
                  <a:pt x="3924300" y="203200"/>
                </a:cubicBezTo>
                <a:lnTo>
                  <a:pt x="3924300" y="2540000"/>
                </a:lnTo>
                <a:cubicBezTo>
                  <a:pt x="3924300" y="2652224"/>
                  <a:pt x="3833324" y="2743200"/>
                  <a:pt x="3721100" y="2743200"/>
                </a:cubicBezTo>
                <a:lnTo>
                  <a:pt x="203200" y="2743200"/>
                </a:lnTo>
                <a:cubicBezTo>
                  <a:pt x="90976" y="2743200"/>
                  <a:pt x="0" y="2652224"/>
                  <a:pt x="0" y="2540000"/>
                </a:cubicBezTo>
                <a:lnTo>
                  <a:pt x="0" y="20320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图片占位符 13"/>
          <p:cNvSpPr>
            <a:spLocks noGrp="1"/>
          </p:cNvSpPr>
          <p:nvPr>
            <p:ph type="pic" idx="16396" hasCustomPrompt="1"/>
            <p:custDataLst>
              <p:tags r:id="rId8"/>
            </p:custDataLst>
          </p:nvPr>
        </p:nvSpPr>
        <p:spPr>
          <a:xfrm>
            <a:off x="3886200" y="11176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5" name="文本占位符 14"/>
          <p:cNvSpPr>
            <a:spLocks noGrp="1"/>
          </p:cNvSpPr>
          <p:nvPr>
            <p:ph type="body" idx="16387" hasCustomPrompt="1"/>
            <p:custDataLst>
              <p:tags r:id="rId9"/>
            </p:custDataLst>
          </p:nvPr>
        </p:nvSpPr>
        <p:spPr>
          <a:xfrm>
            <a:off x="5054600" y="1117600"/>
            <a:ext cx="2146300" cy="406400"/>
          </a:xfrm>
          <a:noFill/>
        </p:spPr>
        <p:txBody>
          <a:bodyPr lIns="0" tIns="0" rIns="0" bIns="0" anchor="ctr">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6" name="文本占位符 15"/>
          <p:cNvSpPr>
            <a:spLocks noGrp="1"/>
          </p:cNvSpPr>
          <p:nvPr>
            <p:ph type="body" idx="16388" hasCustomPrompt="1"/>
            <p:custDataLst>
              <p:tags r:id="rId10"/>
            </p:custDataLst>
          </p:nvPr>
        </p:nvSpPr>
        <p:spPr>
          <a:xfrm>
            <a:off x="5054600" y="1625600"/>
            <a:ext cx="21463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装饰  6"/>
          <p:cNvSpPr>
            <a:spLocks noGrp="1"/>
          </p:cNvSpPr>
          <p:nvPr>
            <p:ph type="body" idx="16397" hasCustomPrompt="1"/>
            <p:custDataLst>
              <p:tags r:id="rId11"/>
            </p:custDataLst>
          </p:nvPr>
        </p:nvSpPr>
        <p:spPr>
          <a:xfrm>
            <a:off x="7658100" y="609600"/>
            <a:ext cx="3924300" cy="2743200"/>
          </a:xfrm>
          <a:custGeom>
            <a:avLst/>
            <a:gdLst>
              <a:gd name="connisteX0" fmla="*/ 0 w 3924300"/>
              <a:gd name="connsiteY0" fmla="*/ 203200 h 2743200"/>
              <a:gd name="connisteX1" fmla="*/ 203200 w 3924300"/>
              <a:gd name="connsiteY1" fmla="*/ 0 h 2743200"/>
              <a:gd name="connisteX2" fmla="*/ 3721100 w 3924300"/>
              <a:gd name="connsiteY2" fmla="*/ 0 h 2743200"/>
              <a:gd name="connisteX3" fmla="*/ 3924300 w 3924300"/>
              <a:gd name="connsiteY3" fmla="*/ 203200 h 2743200"/>
              <a:gd name="connisteX4" fmla="*/ 3924300 w 3924300"/>
              <a:gd name="connsiteY4" fmla="*/ 2540000 h 2743200"/>
              <a:gd name="connisteX5" fmla="*/ 3721100 w 3924300"/>
              <a:gd name="connsiteY5" fmla="*/ 2743200 h 2743200"/>
              <a:gd name="connisteX6" fmla="*/ 203200 w 3924300"/>
              <a:gd name="connsiteY6" fmla="*/ 2743200 h 2743200"/>
              <a:gd name="connisteX7" fmla="*/ 0 w 3924300"/>
              <a:gd name="connsiteY7" fmla="*/ 2540000 h 2743200"/>
              <a:gd name="connisteX8" fmla="*/ 0 w 3924300"/>
              <a:gd name="connsiteY8" fmla="*/ 203200 h 274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924300" h="2743200">
                <a:moveTo>
                  <a:pt x="0" y="203200"/>
                </a:moveTo>
                <a:cubicBezTo>
                  <a:pt x="0" y="90976"/>
                  <a:pt x="90976" y="0"/>
                  <a:pt x="203200" y="0"/>
                </a:cubicBezTo>
                <a:lnTo>
                  <a:pt x="3721100" y="0"/>
                </a:lnTo>
                <a:cubicBezTo>
                  <a:pt x="3833324" y="0"/>
                  <a:pt x="3924300" y="90976"/>
                  <a:pt x="3924300" y="203200"/>
                </a:cubicBezTo>
                <a:lnTo>
                  <a:pt x="3924300" y="2540000"/>
                </a:lnTo>
                <a:cubicBezTo>
                  <a:pt x="3924300" y="2652224"/>
                  <a:pt x="3833324" y="2743200"/>
                  <a:pt x="3721100" y="2743200"/>
                </a:cubicBezTo>
                <a:lnTo>
                  <a:pt x="203200" y="2743200"/>
                </a:lnTo>
                <a:cubicBezTo>
                  <a:pt x="90976" y="2743200"/>
                  <a:pt x="0" y="2652224"/>
                  <a:pt x="0" y="2540000"/>
                </a:cubicBezTo>
                <a:lnTo>
                  <a:pt x="0" y="20320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图片占位符 17"/>
          <p:cNvSpPr>
            <a:spLocks noGrp="1"/>
          </p:cNvSpPr>
          <p:nvPr>
            <p:ph type="pic" idx="16398" hasCustomPrompt="1"/>
            <p:custDataLst>
              <p:tags r:id="rId12"/>
            </p:custDataLst>
          </p:nvPr>
        </p:nvSpPr>
        <p:spPr>
          <a:xfrm>
            <a:off x="7962900" y="11176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9" name="文本占位符 18"/>
          <p:cNvSpPr>
            <a:spLocks noGrp="1"/>
          </p:cNvSpPr>
          <p:nvPr>
            <p:ph type="body" idx="16389" hasCustomPrompt="1"/>
            <p:custDataLst>
              <p:tags r:id="rId13"/>
            </p:custDataLst>
          </p:nvPr>
        </p:nvSpPr>
        <p:spPr>
          <a:xfrm>
            <a:off x="9131300" y="1117600"/>
            <a:ext cx="2146300" cy="406400"/>
          </a:xfrm>
          <a:noFill/>
        </p:spPr>
        <p:txBody>
          <a:bodyPr lIns="0" tIns="0" rIns="0" bIns="0" anchor="ctr">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0" name="文本占位符 19"/>
          <p:cNvSpPr>
            <a:spLocks noGrp="1"/>
          </p:cNvSpPr>
          <p:nvPr>
            <p:ph type="body" idx="16390" hasCustomPrompt="1"/>
            <p:custDataLst>
              <p:tags r:id="rId14"/>
            </p:custDataLst>
          </p:nvPr>
        </p:nvSpPr>
        <p:spPr>
          <a:xfrm>
            <a:off x="9131300" y="1625600"/>
            <a:ext cx="21463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1" name="装饰  0"/>
          <p:cNvSpPr>
            <a:spLocks noGrp="1"/>
          </p:cNvSpPr>
          <p:nvPr>
            <p:ph type="body" idx="16399" hasCustomPrompt="1"/>
            <p:custDataLst>
              <p:tags r:id="rId15"/>
            </p:custDataLst>
          </p:nvPr>
        </p:nvSpPr>
        <p:spPr>
          <a:xfrm>
            <a:off x="3581400" y="3505200"/>
            <a:ext cx="3924300" cy="2743200"/>
          </a:xfrm>
          <a:custGeom>
            <a:avLst/>
            <a:gdLst>
              <a:gd name="connisteX0" fmla="*/ 0 w 3924300"/>
              <a:gd name="connsiteY0" fmla="*/ 203200 h 2743200"/>
              <a:gd name="connisteX1" fmla="*/ 203200 w 3924300"/>
              <a:gd name="connsiteY1" fmla="*/ 0 h 2743200"/>
              <a:gd name="connisteX2" fmla="*/ 3721100 w 3924300"/>
              <a:gd name="connsiteY2" fmla="*/ 0 h 2743200"/>
              <a:gd name="connisteX3" fmla="*/ 3924300 w 3924300"/>
              <a:gd name="connsiteY3" fmla="*/ 203200 h 2743200"/>
              <a:gd name="connisteX4" fmla="*/ 3924300 w 3924300"/>
              <a:gd name="connsiteY4" fmla="*/ 2540000 h 2743200"/>
              <a:gd name="connisteX5" fmla="*/ 3721100 w 3924300"/>
              <a:gd name="connsiteY5" fmla="*/ 2743200 h 2743200"/>
              <a:gd name="connisteX6" fmla="*/ 203200 w 3924300"/>
              <a:gd name="connsiteY6" fmla="*/ 2743200 h 2743200"/>
              <a:gd name="connisteX7" fmla="*/ 0 w 3924300"/>
              <a:gd name="connsiteY7" fmla="*/ 2540000 h 2743200"/>
              <a:gd name="connisteX8" fmla="*/ 0 w 3924300"/>
              <a:gd name="connsiteY8" fmla="*/ 203200 h 274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924300" h="2743200">
                <a:moveTo>
                  <a:pt x="0" y="203200"/>
                </a:moveTo>
                <a:cubicBezTo>
                  <a:pt x="0" y="90976"/>
                  <a:pt x="90976" y="0"/>
                  <a:pt x="203200" y="0"/>
                </a:cubicBezTo>
                <a:lnTo>
                  <a:pt x="3721100" y="0"/>
                </a:lnTo>
                <a:cubicBezTo>
                  <a:pt x="3833324" y="0"/>
                  <a:pt x="3924300" y="90976"/>
                  <a:pt x="3924300" y="203200"/>
                </a:cubicBezTo>
                <a:lnTo>
                  <a:pt x="3924300" y="2540000"/>
                </a:lnTo>
                <a:cubicBezTo>
                  <a:pt x="3924300" y="2652224"/>
                  <a:pt x="3833324" y="2743200"/>
                  <a:pt x="3721100" y="2743200"/>
                </a:cubicBezTo>
                <a:lnTo>
                  <a:pt x="203200" y="2743200"/>
                </a:lnTo>
                <a:cubicBezTo>
                  <a:pt x="90976" y="2743200"/>
                  <a:pt x="0" y="2652224"/>
                  <a:pt x="0" y="2540000"/>
                </a:cubicBezTo>
                <a:lnTo>
                  <a:pt x="0" y="20320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2" name="图片占位符 21"/>
          <p:cNvSpPr>
            <a:spLocks noGrp="1"/>
          </p:cNvSpPr>
          <p:nvPr>
            <p:ph type="pic" idx="16400" hasCustomPrompt="1"/>
            <p:custDataLst>
              <p:tags r:id="rId16"/>
            </p:custDataLst>
          </p:nvPr>
        </p:nvSpPr>
        <p:spPr>
          <a:xfrm>
            <a:off x="3886200" y="40132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3" name="文本占位符 22"/>
          <p:cNvSpPr>
            <a:spLocks noGrp="1"/>
          </p:cNvSpPr>
          <p:nvPr>
            <p:ph type="body" idx="16391" hasCustomPrompt="1"/>
            <p:custDataLst>
              <p:tags r:id="rId17"/>
            </p:custDataLst>
          </p:nvPr>
        </p:nvSpPr>
        <p:spPr>
          <a:xfrm>
            <a:off x="5054600" y="4013200"/>
            <a:ext cx="2146300" cy="406400"/>
          </a:xfrm>
          <a:noFill/>
        </p:spPr>
        <p:txBody>
          <a:bodyPr lIns="0" tIns="0" rIns="0" bIns="0" anchor="ctr">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4" name="文本占位符 23"/>
          <p:cNvSpPr>
            <a:spLocks noGrp="1"/>
          </p:cNvSpPr>
          <p:nvPr>
            <p:ph type="body" idx="16392" hasCustomPrompt="1"/>
            <p:custDataLst>
              <p:tags r:id="rId18"/>
            </p:custDataLst>
          </p:nvPr>
        </p:nvSpPr>
        <p:spPr>
          <a:xfrm>
            <a:off x="5054600" y="4521200"/>
            <a:ext cx="21463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5" name="装饰  4"/>
          <p:cNvSpPr>
            <a:spLocks noGrp="1"/>
          </p:cNvSpPr>
          <p:nvPr>
            <p:ph type="body" idx="16401" hasCustomPrompt="1"/>
            <p:custDataLst>
              <p:tags r:id="rId19"/>
            </p:custDataLst>
          </p:nvPr>
        </p:nvSpPr>
        <p:spPr>
          <a:xfrm>
            <a:off x="7658100" y="3505200"/>
            <a:ext cx="3924300" cy="2743200"/>
          </a:xfrm>
          <a:custGeom>
            <a:avLst/>
            <a:gdLst>
              <a:gd name="connisteX0" fmla="*/ 0 w 3924300"/>
              <a:gd name="connsiteY0" fmla="*/ 203200 h 2743200"/>
              <a:gd name="connisteX1" fmla="*/ 203200 w 3924300"/>
              <a:gd name="connsiteY1" fmla="*/ 0 h 2743200"/>
              <a:gd name="connisteX2" fmla="*/ 3721100 w 3924300"/>
              <a:gd name="connsiteY2" fmla="*/ 0 h 2743200"/>
              <a:gd name="connisteX3" fmla="*/ 3924300 w 3924300"/>
              <a:gd name="connsiteY3" fmla="*/ 203200 h 2743200"/>
              <a:gd name="connisteX4" fmla="*/ 3924300 w 3924300"/>
              <a:gd name="connsiteY4" fmla="*/ 2540000 h 2743200"/>
              <a:gd name="connisteX5" fmla="*/ 3721100 w 3924300"/>
              <a:gd name="connsiteY5" fmla="*/ 2743200 h 2743200"/>
              <a:gd name="connisteX6" fmla="*/ 203200 w 3924300"/>
              <a:gd name="connsiteY6" fmla="*/ 2743200 h 2743200"/>
              <a:gd name="connisteX7" fmla="*/ 0 w 3924300"/>
              <a:gd name="connsiteY7" fmla="*/ 2540000 h 2743200"/>
              <a:gd name="connisteX8" fmla="*/ 0 w 3924300"/>
              <a:gd name="connsiteY8" fmla="*/ 203200 h 274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924300" h="2743200">
                <a:moveTo>
                  <a:pt x="0" y="203200"/>
                </a:moveTo>
                <a:cubicBezTo>
                  <a:pt x="0" y="90976"/>
                  <a:pt x="90976" y="0"/>
                  <a:pt x="203200" y="0"/>
                </a:cubicBezTo>
                <a:lnTo>
                  <a:pt x="3721100" y="0"/>
                </a:lnTo>
                <a:cubicBezTo>
                  <a:pt x="3833324" y="0"/>
                  <a:pt x="3924300" y="90976"/>
                  <a:pt x="3924300" y="203200"/>
                </a:cubicBezTo>
                <a:lnTo>
                  <a:pt x="3924300" y="2540000"/>
                </a:lnTo>
                <a:cubicBezTo>
                  <a:pt x="3924300" y="2652224"/>
                  <a:pt x="3833324" y="2743200"/>
                  <a:pt x="3721100" y="2743200"/>
                </a:cubicBezTo>
                <a:lnTo>
                  <a:pt x="203200" y="2743200"/>
                </a:lnTo>
                <a:cubicBezTo>
                  <a:pt x="90976" y="2743200"/>
                  <a:pt x="0" y="2652224"/>
                  <a:pt x="0" y="2540000"/>
                </a:cubicBezTo>
                <a:lnTo>
                  <a:pt x="0" y="20320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6" name="图片占位符 25"/>
          <p:cNvSpPr>
            <a:spLocks noGrp="1"/>
          </p:cNvSpPr>
          <p:nvPr>
            <p:ph type="pic" idx="16402" hasCustomPrompt="1"/>
            <p:custDataLst>
              <p:tags r:id="rId20"/>
            </p:custDataLst>
          </p:nvPr>
        </p:nvSpPr>
        <p:spPr>
          <a:xfrm>
            <a:off x="7962900" y="40132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7" name="文本占位符 26"/>
          <p:cNvSpPr>
            <a:spLocks noGrp="1"/>
          </p:cNvSpPr>
          <p:nvPr>
            <p:ph type="body" idx="16393" hasCustomPrompt="1"/>
            <p:custDataLst>
              <p:tags r:id="rId21"/>
            </p:custDataLst>
          </p:nvPr>
        </p:nvSpPr>
        <p:spPr>
          <a:xfrm>
            <a:off x="9131300" y="4013200"/>
            <a:ext cx="2146300" cy="406400"/>
          </a:xfrm>
          <a:noFill/>
        </p:spPr>
        <p:txBody>
          <a:bodyPr lIns="0" tIns="0" rIns="0" bIns="0" anchor="ctr">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8" name="文本占位符 27"/>
          <p:cNvSpPr>
            <a:spLocks noGrp="1"/>
          </p:cNvSpPr>
          <p:nvPr>
            <p:ph type="body" idx="16394" hasCustomPrompt="1"/>
            <p:custDataLst>
              <p:tags r:id="rId22"/>
            </p:custDataLst>
          </p:nvPr>
        </p:nvSpPr>
        <p:spPr>
          <a:xfrm>
            <a:off x="9131300" y="4521200"/>
            <a:ext cx="21463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showMasterSp="0" userDrawn="1">
  <p:cSld name="正文页-61_10">
    <p:bg>
      <p:bgRef idx="1001">
        <a:schemeClr val="bg1"/>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a:xfrm>
            <a:off x="838200" y="6356350"/>
            <a:ext cx="2743200" cy="365125"/>
          </a:xfrm>
        </p:spPr>
        <p:txBody>
          <a:bodyPr/>
          <a:lstStyle/>
          <a:p>
            <a:fld id="{297C79FE-DCC0-4620-A566-16CA7A0CE41F}"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a:xfrm>
            <a:off x="4038600" y="6356350"/>
            <a:ext cx="4114800" cy="365125"/>
          </a:xfrm>
        </p:spPr>
        <p:txBody>
          <a:bodyPr/>
          <a:lstStyle/>
          <a:p>
            <a:endParaRPr lang="zh-CN" altLang="en-US"/>
          </a:p>
        </p:txBody>
      </p:sp>
      <p:sp>
        <p:nvSpPr>
          <p:cNvPr id="10" name="灯片编号占位符 9"/>
          <p:cNvSpPr>
            <a:spLocks noGrp="1"/>
          </p:cNvSpPr>
          <p:nvPr>
            <p:ph type="sldNum" sz="quarter" idx="12"/>
            <p:custDataLst>
              <p:tags r:id="rId4"/>
            </p:custDataLst>
          </p:nvPr>
        </p:nvSpPr>
        <p:spPr>
          <a:xfrm>
            <a:off x="8610600" y="6356350"/>
            <a:ext cx="2743200" cy="365125"/>
          </a:xfrm>
        </p:spPr>
        <p:txBody>
          <a:bodyPr/>
          <a:lstStyle/>
          <a:p>
            <a:fld id="{515A922F-1294-4387-9CB3-FCC8465D972A}"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5842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7518400" y="1524000"/>
            <a:ext cx="4038600" cy="4724400"/>
          </a:xfrm>
          <a:custGeom>
            <a:avLst/>
            <a:gdLst>
              <a:gd name="connisteX0" fmla="*/ 0 w 4038600"/>
              <a:gd name="connsiteY0" fmla="*/ 0 h 4724400"/>
              <a:gd name="connisteX1" fmla="*/ 3835400 w 4038600"/>
              <a:gd name="connsiteY1" fmla="*/ 0 h 4724400"/>
              <a:gd name="connisteX2" fmla="*/ 4038600 w 4038600"/>
              <a:gd name="connsiteY2" fmla="*/ 203200 h 4724400"/>
              <a:gd name="connisteX3" fmla="*/ 4038600 w 4038600"/>
              <a:gd name="connsiteY3" fmla="*/ 4521200 h 4724400"/>
              <a:gd name="connisteX4" fmla="*/ 3835400 w 4038600"/>
              <a:gd name="connsiteY4" fmla="*/ 4724400 h 4724400"/>
              <a:gd name="connisteX5" fmla="*/ 0 w 4038600"/>
              <a:gd name="connsiteY5" fmla="*/ 4724400 h 4724400"/>
              <a:gd name="connisteX6" fmla="*/ 0 w 4038600"/>
              <a:gd name="connsiteY6" fmla="*/ 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4038600" h="4724400">
                <a:moveTo>
                  <a:pt x="0" y="0"/>
                </a:moveTo>
                <a:lnTo>
                  <a:pt x="3835400" y="0"/>
                </a:lnTo>
                <a:cubicBezTo>
                  <a:pt x="3947624" y="0"/>
                  <a:pt x="4038600" y="90976"/>
                  <a:pt x="4038600" y="203200"/>
                </a:cubicBezTo>
                <a:lnTo>
                  <a:pt x="4038600" y="4521200"/>
                </a:lnTo>
                <a:cubicBezTo>
                  <a:pt x="4038600" y="4633424"/>
                  <a:pt x="3947624" y="4724400"/>
                  <a:pt x="3835400" y="4724400"/>
                </a:cubicBezTo>
                <a:lnTo>
                  <a:pt x="0" y="4724400"/>
                </a:lnTo>
                <a:lnTo>
                  <a:pt x="0" y="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89" hasCustomPrompt="1"/>
            <p:custDataLst>
              <p:tags r:id="rId7"/>
            </p:custDataLst>
          </p:nvPr>
        </p:nvSpPr>
        <p:spPr>
          <a:xfrm>
            <a:off x="584200" y="1524000"/>
            <a:ext cx="6934200" cy="4724400"/>
          </a:xfrm>
          <a:custGeom>
            <a:avLst/>
            <a:gdLst>
              <a:gd name="connisteX0" fmla="*/ 0 w 6934200"/>
              <a:gd name="connsiteY0" fmla="*/ 203200 h 4724400"/>
              <a:gd name="connisteX1" fmla="*/ 203200 w 6934200"/>
              <a:gd name="connsiteY1" fmla="*/ 0 h 4724400"/>
              <a:gd name="connisteX2" fmla="*/ 6934200 w 6934200"/>
              <a:gd name="connsiteY2" fmla="*/ 0 h 4724400"/>
              <a:gd name="connisteX3" fmla="*/ 6934200 w 6934200"/>
              <a:gd name="connsiteY3" fmla="*/ 4724400 h 4724400"/>
              <a:gd name="connisteX4" fmla="*/ 203200 w 6934200"/>
              <a:gd name="connsiteY4" fmla="*/ 4724400 h 4724400"/>
              <a:gd name="connisteX5" fmla="*/ 0 w 6934200"/>
              <a:gd name="connsiteY5" fmla="*/ 4521200 h 4724400"/>
              <a:gd name="connisteX6" fmla="*/ 0 w 6934200"/>
              <a:gd name="connsiteY6"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6934200" h="4724400">
                <a:moveTo>
                  <a:pt x="0" y="203200"/>
                </a:moveTo>
                <a:cubicBezTo>
                  <a:pt x="0" y="90976"/>
                  <a:pt x="90976" y="0"/>
                  <a:pt x="203200" y="0"/>
                </a:cubicBezTo>
                <a:lnTo>
                  <a:pt x="6934200" y="0"/>
                </a:lnTo>
                <a:lnTo>
                  <a:pt x="6934200" y="4724400"/>
                </a:lnTo>
                <a:lnTo>
                  <a:pt x="203200" y="4724400"/>
                </a:lnTo>
                <a:cubicBezTo>
                  <a:pt x="90976" y="4724400"/>
                  <a:pt x="0" y="4633424"/>
                  <a:pt x="0" y="45212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1041400" y="2692400"/>
            <a:ext cx="60198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1041400" y="3251200"/>
            <a:ext cx="6019800" cy="18288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showMasterSp="0" userDrawn="1">
  <p:cSld name="正文页-31_21">
    <p:bg>
      <p:bgRef idx="1001">
        <a:schemeClr val="bg1"/>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a:xfrm>
            <a:off x="838200" y="6356350"/>
            <a:ext cx="2743200" cy="365125"/>
          </a:xfrm>
        </p:spPr>
        <p:txBody>
          <a:bodyPr/>
          <a:lstStyle/>
          <a:p>
            <a:fld id="{297C79FE-DCC0-4620-A566-16CA7A0CE41F}"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a:xfrm>
            <a:off x="4038600" y="6356350"/>
            <a:ext cx="4114800" cy="365125"/>
          </a:xfrm>
        </p:spPr>
        <p:txBody>
          <a:bodyPr/>
          <a:lstStyle/>
          <a:p>
            <a:endParaRPr lang="zh-CN" altLang="en-US"/>
          </a:p>
        </p:txBody>
      </p:sp>
      <p:sp>
        <p:nvSpPr>
          <p:cNvPr id="10" name="灯片编号占位符 9"/>
          <p:cNvSpPr>
            <a:spLocks noGrp="1"/>
          </p:cNvSpPr>
          <p:nvPr>
            <p:ph type="sldNum" sz="quarter" idx="12"/>
            <p:custDataLst>
              <p:tags r:id="rId4"/>
            </p:custDataLst>
          </p:nvPr>
        </p:nvSpPr>
        <p:spPr>
          <a:xfrm>
            <a:off x="8610600" y="6356350"/>
            <a:ext cx="2743200" cy="365125"/>
          </a:xfrm>
        </p:spPr>
        <p:txBody>
          <a:bodyPr/>
          <a:lstStyle/>
          <a:p>
            <a:fld id="{515A922F-1294-4387-9CB3-FCC8465D972A}"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2" hasCustomPrompt="1"/>
            <p:custDataLst>
              <p:tags r:id="rId6"/>
            </p:custDataLst>
          </p:nvPr>
        </p:nvSpPr>
        <p:spPr>
          <a:xfrm>
            <a:off x="609600" y="1524000"/>
            <a:ext cx="3454400" cy="4724400"/>
          </a:xfrm>
          <a:custGeom>
            <a:avLst/>
            <a:gdLst>
              <a:gd name="connisteX0" fmla="*/ 0 w 3454400"/>
              <a:gd name="connsiteY0" fmla="*/ 203200 h 4724400"/>
              <a:gd name="connisteX1" fmla="*/ 203200 w 3454400"/>
              <a:gd name="connsiteY1" fmla="*/ 0 h 4724400"/>
              <a:gd name="connisteX2" fmla="*/ 3251200 w 3454400"/>
              <a:gd name="connsiteY2" fmla="*/ 0 h 4724400"/>
              <a:gd name="connisteX3" fmla="*/ 3454400 w 3454400"/>
              <a:gd name="connsiteY3" fmla="*/ 203200 h 4724400"/>
              <a:gd name="connisteX4" fmla="*/ 3454400 w 3454400"/>
              <a:gd name="connsiteY4" fmla="*/ 4521200 h 4724400"/>
              <a:gd name="connisteX5" fmla="*/ 3251200 w 3454400"/>
              <a:gd name="connsiteY5" fmla="*/ 4724400 h 4724400"/>
              <a:gd name="connisteX6" fmla="*/ 203200 w 3454400"/>
              <a:gd name="connsiteY6" fmla="*/ 4724400 h 4724400"/>
              <a:gd name="connisteX7" fmla="*/ 0 w 3454400"/>
              <a:gd name="connsiteY7" fmla="*/ 4521200 h 4724400"/>
              <a:gd name="connisteX8" fmla="*/ 0 w 34544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4724400">
                <a:moveTo>
                  <a:pt x="0" y="203200"/>
                </a:moveTo>
                <a:cubicBezTo>
                  <a:pt x="0" y="90976"/>
                  <a:pt x="90976" y="0"/>
                  <a:pt x="203200" y="0"/>
                </a:cubicBezTo>
                <a:lnTo>
                  <a:pt x="3251200" y="0"/>
                </a:lnTo>
                <a:cubicBezTo>
                  <a:pt x="3363424" y="0"/>
                  <a:pt x="3454400" y="90976"/>
                  <a:pt x="3454400" y="203200"/>
                </a:cubicBezTo>
                <a:lnTo>
                  <a:pt x="3454400" y="4521200"/>
                </a:lnTo>
                <a:cubicBezTo>
                  <a:pt x="3454400" y="4633424"/>
                  <a:pt x="3363424" y="4724400"/>
                  <a:pt x="3251200" y="4724400"/>
                </a:cubicBezTo>
                <a:lnTo>
                  <a:pt x="203200" y="4724400"/>
                </a:lnTo>
                <a:cubicBezTo>
                  <a:pt x="90976" y="4724400"/>
                  <a:pt x="0" y="4633424"/>
                  <a:pt x="0" y="4521200"/>
                </a:cubicBezTo>
                <a:lnTo>
                  <a:pt x="0" y="20320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3" hasCustomPrompt="1"/>
            <p:custDataLst>
              <p:tags r:id="rId7"/>
            </p:custDataLst>
          </p:nvPr>
        </p:nvSpPr>
        <p:spPr>
          <a:xfrm>
            <a:off x="1574800" y="2209800"/>
            <a:ext cx="1524000" cy="1524000"/>
          </a:xfrm>
          <a:custGeom>
            <a:avLst/>
            <a:gdLst>
              <a:gd name="connisteX0" fmla="*/ 0 w 1524000"/>
              <a:gd name="connsiteY0" fmla="*/ 762000 h 1524000"/>
              <a:gd name="connisteX1" fmla="*/ 762000 w 1524000"/>
              <a:gd name="connsiteY1" fmla="*/ 0 h 1524000"/>
              <a:gd name="connisteX2" fmla="*/ 762000 w 1524000"/>
              <a:gd name="connsiteY2" fmla="*/ 0 h 1524000"/>
              <a:gd name="connisteX3" fmla="*/ 1524000 w 1524000"/>
              <a:gd name="connsiteY3" fmla="*/ 762000 h 1524000"/>
              <a:gd name="connisteX4" fmla="*/ 1524000 w 1524000"/>
              <a:gd name="connsiteY4" fmla="*/ 762000 h 1524000"/>
              <a:gd name="connisteX5" fmla="*/ 762000 w 1524000"/>
              <a:gd name="connsiteY5" fmla="*/ 1524000 h 1524000"/>
              <a:gd name="connisteX6" fmla="*/ 762000 w 1524000"/>
              <a:gd name="connsiteY6" fmla="*/ 1524000 h 1524000"/>
              <a:gd name="connisteX7" fmla="*/ 0 w 1524000"/>
              <a:gd name="connsiteY7" fmla="*/ 762000 h 1524000"/>
              <a:gd name="connisteX8" fmla="*/ 0 w 1524000"/>
              <a:gd name="connsiteY8" fmla="*/ 762000 h 152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524000" h="1524000">
                <a:moveTo>
                  <a:pt x="0" y="762000"/>
                </a:moveTo>
                <a:cubicBezTo>
                  <a:pt x="0" y="341159"/>
                  <a:pt x="341159" y="0"/>
                  <a:pt x="762000" y="0"/>
                </a:cubicBezTo>
                <a:lnTo>
                  <a:pt x="762000" y="0"/>
                </a:lnTo>
                <a:cubicBezTo>
                  <a:pt x="1182841" y="0"/>
                  <a:pt x="1524000" y="341159"/>
                  <a:pt x="1524000" y="762000"/>
                </a:cubicBezTo>
                <a:lnTo>
                  <a:pt x="1524000" y="762000"/>
                </a:lnTo>
                <a:cubicBezTo>
                  <a:pt x="1524000" y="1182841"/>
                  <a:pt x="1182841" y="1524000"/>
                  <a:pt x="762000" y="1524000"/>
                </a:cubicBezTo>
                <a:lnTo>
                  <a:pt x="762000" y="1524000"/>
                </a:lnTo>
                <a:cubicBezTo>
                  <a:pt x="341159" y="1524000"/>
                  <a:pt x="0" y="1182841"/>
                  <a:pt x="0" y="762000"/>
                </a:cubicBezTo>
                <a:lnTo>
                  <a:pt x="0" y="7620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1016000" y="4089400"/>
            <a:ext cx="26416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5" name="文本占位符 14"/>
          <p:cNvSpPr>
            <a:spLocks noGrp="1"/>
          </p:cNvSpPr>
          <p:nvPr>
            <p:ph type="body" idx="16387" hasCustomPrompt="1"/>
            <p:custDataLst>
              <p:tags r:id="rId9"/>
            </p:custDataLst>
          </p:nvPr>
        </p:nvSpPr>
        <p:spPr>
          <a:xfrm>
            <a:off x="1016000" y="4648200"/>
            <a:ext cx="2641600" cy="9144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4" hasCustomPrompt="1"/>
            <p:custDataLst>
              <p:tags r:id="rId10"/>
            </p:custDataLst>
          </p:nvPr>
        </p:nvSpPr>
        <p:spPr>
          <a:xfrm>
            <a:off x="4368800" y="1524000"/>
            <a:ext cx="3454400" cy="4724400"/>
          </a:xfrm>
          <a:custGeom>
            <a:avLst/>
            <a:gdLst>
              <a:gd name="connisteX0" fmla="*/ 0 w 3454400"/>
              <a:gd name="connsiteY0" fmla="*/ 203200 h 4724400"/>
              <a:gd name="connisteX1" fmla="*/ 203200 w 3454400"/>
              <a:gd name="connsiteY1" fmla="*/ 0 h 4724400"/>
              <a:gd name="connisteX2" fmla="*/ 3251200 w 3454400"/>
              <a:gd name="connsiteY2" fmla="*/ 0 h 4724400"/>
              <a:gd name="connisteX3" fmla="*/ 3454400 w 3454400"/>
              <a:gd name="connsiteY3" fmla="*/ 203200 h 4724400"/>
              <a:gd name="connisteX4" fmla="*/ 3454400 w 3454400"/>
              <a:gd name="connsiteY4" fmla="*/ 4521200 h 4724400"/>
              <a:gd name="connisteX5" fmla="*/ 3251200 w 3454400"/>
              <a:gd name="connsiteY5" fmla="*/ 4724400 h 4724400"/>
              <a:gd name="connisteX6" fmla="*/ 203200 w 3454400"/>
              <a:gd name="connsiteY6" fmla="*/ 4724400 h 4724400"/>
              <a:gd name="connisteX7" fmla="*/ 0 w 3454400"/>
              <a:gd name="connsiteY7" fmla="*/ 4521200 h 4724400"/>
              <a:gd name="connisteX8" fmla="*/ 0 w 34544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4724400">
                <a:moveTo>
                  <a:pt x="0" y="203200"/>
                </a:moveTo>
                <a:cubicBezTo>
                  <a:pt x="0" y="90976"/>
                  <a:pt x="90976" y="0"/>
                  <a:pt x="203200" y="0"/>
                </a:cubicBezTo>
                <a:lnTo>
                  <a:pt x="3251200" y="0"/>
                </a:lnTo>
                <a:cubicBezTo>
                  <a:pt x="3363424" y="0"/>
                  <a:pt x="3454400" y="90976"/>
                  <a:pt x="3454400" y="203200"/>
                </a:cubicBezTo>
                <a:lnTo>
                  <a:pt x="3454400" y="4521200"/>
                </a:lnTo>
                <a:cubicBezTo>
                  <a:pt x="3454400" y="4633424"/>
                  <a:pt x="3363424" y="4724400"/>
                  <a:pt x="3251200" y="4724400"/>
                </a:cubicBezTo>
                <a:lnTo>
                  <a:pt x="203200" y="4724400"/>
                </a:lnTo>
                <a:cubicBezTo>
                  <a:pt x="90976" y="4724400"/>
                  <a:pt x="0" y="4633424"/>
                  <a:pt x="0" y="4521200"/>
                </a:cubicBezTo>
                <a:lnTo>
                  <a:pt x="0" y="20320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5" hasCustomPrompt="1"/>
            <p:custDataLst>
              <p:tags r:id="rId11"/>
            </p:custDataLst>
          </p:nvPr>
        </p:nvSpPr>
        <p:spPr>
          <a:xfrm>
            <a:off x="5334000" y="2209800"/>
            <a:ext cx="1524000" cy="1524000"/>
          </a:xfrm>
          <a:custGeom>
            <a:avLst/>
            <a:gdLst>
              <a:gd name="connisteX0" fmla="*/ 0 w 1524000"/>
              <a:gd name="connsiteY0" fmla="*/ 762000 h 1524000"/>
              <a:gd name="connisteX1" fmla="*/ 762000 w 1524000"/>
              <a:gd name="connsiteY1" fmla="*/ 0 h 1524000"/>
              <a:gd name="connisteX2" fmla="*/ 762000 w 1524000"/>
              <a:gd name="connsiteY2" fmla="*/ 0 h 1524000"/>
              <a:gd name="connisteX3" fmla="*/ 1524000 w 1524000"/>
              <a:gd name="connsiteY3" fmla="*/ 762000 h 1524000"/>
              <a:gd name="connisteX4" fmla="*/ 1524000 w 1524000"/>
              <a:gd name="connsiteY4" fmla="*/ 762000 h 1524000"/>
              <a:gd name="connisteX5" fmla="*/ 762000 w 1524000"/>
              <a:gd name="connsiteY5" fmla="*/ 1524000 h 1524000"/>
              <a:gd name="connisteX6" fmla="*/ 762000 w 1524000"/>
              <a:gd name="connsiteY6" fmla="*/ 1524000 h 1524000"/>
              <a:gd name="connisteX7" fmla="*/ 0 w 1524000"/>
              <a:gd name="connsiteY7" fmla="*/ 762000 h 1524000"/>
              <a:gd name="connisteX8" fmla="*/ 0 w 1524000"/>
              <a:gd name="connsiteY8" fmla="*/ 762000 h 152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524000" h="1524000">
                <a:moveTo>
                  <a:pt x="0" y="762000"/>
                </a:moveTo>
                <a:cubicBezTo>
                  <a:pt x="0" y="341159"/>
                  <a:pt x="341159" y="0"/>
                  <a:pt x="762000" y="0"/>
                </a:cubicBezTo>
                <a:lnTo>
                  <a:pt x="762000" y="0"/>
                </a:lnTo>
                <a:cubicBezTo>
                  <a:pt x="1182841" y="0"/>
                  <a:pt x="1524000" y="341159"/>
                  <a:pt x="1524000" y="762000"/>
                </a:cubicBezTo>
                <a:lnTo>
                  <a:pt x="1524000" y="762000"/>
                </a:lnTo>
                <a:cubicBezTo>
                  <a:pt x="1524000" y="1182841"/>
                  <a:pt x="1182841" y="1524000"/>
                  <a:pt x="762000" y="1524000"/>
                </a:cubicBezTo>
                <a:lnTo>
                  <a:pt x="762000" y="1524000"/>
                </a:lnTo>
                <a:cubicBezTo>
                  <a:pt x="341159" y="1524000"/>
                  <a:pt x="0" y="1182841"/>
                  <a:pt x="0" y="762000"/>
                </a:cubicBezTo>
                <a:lnTo>
                  <a:pt x="0" y="7620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4775200" y="4089400"/>
            <a:ext cx="26416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9" name="文本占位符 18"/>
          <p:cNvSpPr>
            <a:spLocks noGrp="1"/>
          </p:cNvSpPr>
          <p:nvPr>
            <p:ph type="body" idx="16389" hasCustomPrompt="1"/>
            <p:custDataLst>
              <p:tags r:id="rId13"/>
            </p:custDataLst>
          </p:nvPr>
        </p:nvSpPr>
        <p:spPr>
          <a:xfrm>
            <a:off x="4775200" y="4648200"/>
            <a:ext cx="2641600" cy="9144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装饰  9"/>
          <p:cNvSpPr>
            <a:spLocks noGrp="1"/>
          </p:cNvSpPr>
          <p:nvPr>
            <p:ph type="body" idx="16396" hasCustomPrompt="1"/>
            <p:custDataLst>
              <p:tags r:id="rId14"/>
            </p:custDataLst>
          </p:nvPr>
        </p:nvSpPr>
        <p:spPr>
          <a:xfrm>
            <a:off x="8128000" y="1524000"/>
            <a:ext cx="3454400" cy="4724400"/>
          </a:xfrm>
          <a:custGeom>
            <a:avLst/>
            <a:gdLst>
              <a:gd name="connisteX0" fmla="*/ 0 w 3454400"/>
              <a:gd name="connsiteY0" fmla="*/ 203200 h 4724400"/>
              <a:gd name="connisteX1" fmla="*/ 203200 w 3454400"/>
              <a:gd name="connsiteY1" fmla="*/ 0 h 4724400"/>
              <a:gd name="connisteX2" fmla="*/ 3251200 w 3454400"/>
              <a:gd name="connsiteY2" fmla="*/ 0 h 4724400"/>
              <a:gd name="connisteX3" fmla="*/ 3454400 w 3454400"/>
              <a:gd name="connsiteY3" fmla="*/ 203200 h 4724400"/>
              <a:gd name="connisteX4" fmla="*/ 3454400 w 3454400"/>
              <a:gd name="connsiteY4" fmla="*/ 4521200 h 4724400"/>
              <a:gd name="connisteX5" fmla="*/ 3251200 w 3454400"/>
              <a:gd name="connsiteY5" fmla="*/ 4724400 h 4724400"/>
              <a:gd name="connisteX6" fmla="*/ 203200 w 3454400"/>
              <a:gd name="connsiteY6" fmla="*/ 4724400 h 4724400"/>
              <a:gd name="connisteX7" fmla="*/ 0 w 3454400"/>
              <a:gd name="connsiteY7" fmla="*/ 4521200 h 4724400"/>
              <a:gd name="connisteX8" fmla="*/ 0 w 34544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4724400">
                <a:moveTo>
                  <a:pt x="0" y="203200"/>
                </a:moveTo>
                <a:cubicBezTo>
                  <a:pt x="0" y="90976"/>
                  <a:pt x="90976" y="0"/>
                  <a:pt x="203200" y="0"/>
                </a:cubicBezTo>
                <a:lnTo>
                  <a:pt x="3251200" y="0"/>
                </a:lnTo>
                <a:cubicBezTo>
                  <a:pt x="3363424" y="0"/>
                  <a:pt x="3454400" y="90976"/>
                  <a:pt x="3454400" y="203200"/>
                </a:cubicBezTo>
                <a:lnTo>
                  <a:pt x="3454400" y="4521200"/>
                </a:lnTo>
                <a:cubicBezTo>
                  <a:pt x="3454400" y="4633424"/>
                  <a:pt x="3363424" y="4724400"/>
                  <a:pt x="3251200" y="4724400"/>
                </a:cubicBezTo>
                <a:lnTo>
                  <a:pt x="203200" y="4724400"/>
                </a:lnTo>
                <a:cubicBezTo>
                  <a:pt x="90976" y="4724400"/>
                  <a:pt x="0" y="4633424"/>
                  <a:pt x="0" y="4521200"/>
                </a:cubicBezTo>
                <a:lnTo>
                  <a:pt x="0" y="20320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图片占位符 20"/>
          <p:cNvSpPr>
            <a:spLocks noGrp="1"/>
          </p:cNvSpPr>
          <p:nvPr>
            <p:ph type="pic" idx="16397" hasCustomPrompt="1"/>
            <p:custDataLst>
              <p:tags r:id="rId15"/>
            </p:custDataLst>
          </p:nvPr>
        </p:nvSpPr>
        <p:spPr>
          <a:xfrm>
            <a:off x="9093200" y="2209800"/>
            <a:ext cx="1524000" cy="1524000"/>
          </a:xfrm>
          <a:custGeom>
            <a:avLst/>
            <a:gdLst>
              <a:gd name="connisteX0" fmla="*/ 0 w 1524000"/>
              <a:gd name="connsiteY0" fmla="*/ 762000 h 1524000"/>
              <a:gd name="connisteX1" fmla="*/ 762000 w 1524000"/>
              <a:gd name="connsiteY1" fmla="*/ 0 h 1524000"/>
              <a:gd name="connisteX2" fmla="*/ 762000 w 1524000"/>
              <a:gd name="connsiteY2" fmla="*/ 0 h 1524000"/>
              <a:gd name="connisteX3" fmla="*/ 1524000 w 1524000"/>
              <a:gd name="connsiteY3" fmla="*/ 762000 h 1524000"/>
              <a:gd name="connisteX4" fmla="*/ 1524000 w 1524000"/>
              <a:gd name="connsiteY4" fmla="*/ 762000 h 1524000"/>
              <a:gd name="connisteX5" fmla="*/ 762000 w 1524000"/>
              <a:gd name="connsiteY5" fmla="*/ 1524000 h 1524000"/>
              <a:gd name="connisteX6" fmla="*/ 762000 w 1524000"/>
              <a:gd name="connsiteY6" fmla="*/ 1524000 h 1524000"/>
              <a:gd name="connisteX7" fmla="*/ 0 w 1524000"/>
              <a:gd name="connsiteY7" fmla="*/ 762000 h 1524000"/>
              <a:gd name="connisteX8" fmla="*/ 0 w 1524000"/>
              <a:gd name="connsiteY8" fmla="*/ 762000 h 152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524000" h="1524000">
                <a:moveTo>
                  <a:pt x="0" y="762000"/>
                </a:moveTo>
                <a:cubicBezTo>
                  <a:pt x="0" y="341159"/>
                  <a:pt x="341159" y="0"/>
                  <a:pt x="762000" y="0"/>
                </a:cubicBezTo>
                <a:lnTo>
                  <a:pt x="762000" y="0"/>
                </a:lnTo>
                <a:cubicBezTo>
                  <a:pt x="1182841" y="0"/>
                  <a:pt x="1524000" y="341159"/>
                  <a:pt x="1524000" y="762000"/>
                </a:cubicBezTo>
                <a:lnTo>
                  <a:pt x="1524000" y="762000"/>
                </a:lnTo>
                <a:cubicBezTo>
                  <a:pt x="1524000" y="1182841"/>
                  <a:pt x="1182841" y="1524000"/>
                  <a:pt x="762000" y="1524000"/>
                </a:cubicBezTo>
                <a:lnTo>
                  <a:pt x="762000" y="1524000"/>
                </a:lnTo>
                <a:cubicBezTo>
                  <a:pt x="341159" y="1524000"/>
                  <a:pt x="0" y="1182841"/>
                  <a:pt x="0" y="762000"/>
                </a:cubicBezTo>
                <a:lnTo>
                  <a:pt x="0" y="7620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2" name="文本占位符 21"/>
          <p:cNvSpPr>
            <a:spLocks noGrp="1"/>
          </p:cNvSpPr>
          <p:nvPr>
            <p:ph type="body" idx="16390" hasCustomPrompt="1"/>
            <p:custDataLst>
              <p:tags r:id="rId16"/>
            </p:custDataLst>
          </p:nvPr>
        </p:nvSpPr>
        <p:spPr>
          <a:xfrm>
            <a:off x="8534400" y="4089400"/>
            <a:ext cx="26416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3" name="文本占位符 22"/>
          <p:cNvSpPr>
            <a:spLocks noGrp="1"/>
          </p:cNvSpPr>
          <p:nvPr>
            <p:ph type="body" idx="16391" hasCustomPrompt="1"/>
            <p:custDataLst>
              <p:tags r:id="rId17"/>
            </p:custDataLst>
          </p:nvPr>
        </p:nvSpPr>
        <p:spPr>
          <a:xfrm>
            <a:off x="8534400" y="4648200"/>
            <a:ext cx="2641600" cy="9144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showMasterSp="0" userDrawn="1">
  <p:cSld name="正文页-左标上右内下右图-装饰左-默认位置-并列-33_80_group2">
    <p:bg>
      <p:bgRef idx="1001">
        <a:schemeClr val="bg1"/>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a:xfrm>
            <a:off x="838200" y="6356350"/>
            <a:ext cx="2743200" cy="365125"/>
          </a:xfrm>
        </p:spPr>
        <p:txBody>
          <a:bodyPr/>
          <a:lstStyle/>
          <a:p>
            <a:fld id="{297C79FE-DCC0-4620-A566-16CA7A0CE41F}"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a:xfrm>
            <a:off x="4038600" y="6356350"/>
            <a:ext cx="4114800" cy="365125"/>
          </a:xfrm>
        </p:spPr>
        <p:txBody>
          <a:bodyPr/>
          <a:lstStyle/>
          <a:p>
            <a:endParaRPr lang="zh-CN" altLang="en-US"/>
          </a:p>
        </p:txBody>
      </p:sp>
      <p:sp>
        <p:nvSpPr>
          <p:cNvPr id="10" name="灯片编号占位符 9"/>
          <p:cNvSpPr>
            <a:spLocks noGrp="1"/>
          </p:cNvSpPr>
          <p:nvPr>
            <p:ph type="sldNum" sz="quarter" idx="12"/>
            <p:custDataLst>
              <p:tags r:id="rId4"/>
            </p:custDataLst>
          </p:nvPr>
        </p:nvSpPr>
        <p:spPr>
          <a:xfrm>
            <a:off x="8610600" y="6356350"/>
            <a:ext cx="2743200" cy="365125"/>
          </a:xfrm>
        </p:spPr>
        <p:txBody>
          <a:bodyPr/>
          <a:lstStyle/>
          <a:p>
            <a:fld id="{515A922F-1294-4387-9CB3-FCC8465D972A}"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057400"/>
            <a:ext cx="3429000" cy="3962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内容占位符 12"/>
          <p:cNvSpPr>
            <a:spLocks noGrp="1"/>
          </p:cNvSpPr>
          <p:nvPr>
            <p:ph idx="16395" hasCustomPrompt="1"/>
            <p:custDataLst>
              <p:tags r:id="rId7"/>
            </p:custDataLst>
          </p:nvPr>
        </p:nvSpPr>
        <p:spPr>
          <a:xfrm>
            <a:off x="4648200" y="3759200"/>
            <a:ext cx="6934200" cy="2489200"/>
          </a:xfrm>
          <a:custGeom>
            <a:avLst/>
            <a:gdLst>
              <a:gd name="connisteX0" fmla="*/ 0 w 6934200"/>
              <a:gd name="connsiteY0" fmla="*/ 203200 h 2489200"/>
              <a:gd name="connisteX1" fmla="*/ 203200 w 6934200"/>
              <a:gd name="connsiteY1" fmla="*/ 0 h 2489200"/>
              <a:gd name="connisteX2" fmla="*/ 6731000 w 6934200"/>
              <a:gd name="connsiteY2" fmla="*/ 0 h 2489200"/>
              <a:gd name="connisteX3" fmla="*/ 6934200 w 6934200"/>
              <a:gd name="connsiteY3" fmla="*/ 203200 h 2489200"/>
              <a:gd name="connisteX4" fmla="*/ 6934200 w 6934200"/>
              <a:gd name="connsiteY4" fmla="*/ 2286000 h 2489200"/>
              <a:gd name="connisteX5" fmla="*/ 6731000 w 6934200"/>
              <a:gd name="connsiteY5" fmla="*/ 2489200 h 2489200"/>
              <a:gd name="connisteX6" fmla="*/ 203200 w 6934200"/>
              <a:gd name="connsiteY6" fmla="*/ 2489200 h 2489200"/>
              <a:gd name="connisteX7" fmla="*/ 0 w 6934200"/>
              <a:gd name="connsiteY7" fmla="*/ 2286000 h 2489200"/>
              <a:gd name="connisteX8" fmla="*/ 0 w 6934200"/>
              <a:gd name="connsiteY8" fmla="*/ 203200 h 248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6934200" h="2489200">
                <a:moveTo>
                  <a:pt x="0" y="203200"/>
                </a:moveTo>
                <a:cubicBezTo>
                  <a:pt x="0" y="90976"/>
                  <a:pt x="90976" y="0"/>
                  <a:pt x="203200" y="0"/>
                </a:cubicBezTo>
                <a:lnTo>
                  <a:pt x="6731000" y="0"/>
                </a:lnTo>
                <a:cubicBezTo>
                  <a:pt x="6843224" y="0"/>
                  <a:pt x="6934200" y="90976"/>
                  <a:pt x="6934200" y="203200"/>
                </a:cubicBezTo>
                <a:lnTo>
                  <a:pt x="6934200" y="2286000"/>
                </a:lnTo>
                <a:cubicBezTo>
                  <a:pt x="6934200" y="2398224"/>
                  <a:pt x="6843224" y="2489200"/>
                  <a:pt x="6731000" y="2489200"/>
                </a:cubicBezTo>
                <a:lnTo>
                  <a:pt x="203200" y="2489200"/>
                </a:lnTo>
                <a:cubicBezTo>
                  <a:pt x="90976" y="2489200"/>
                  <a:pt x="0" y="2398224"/>
                  <a:pt x="0" y="22860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装饰  3"/>
          <p:cNvSpPr>
            <a:spLocks noGrp="1"/>
          </p:cNvSpPr>
          <p:nvPr>
            <p:ph type="body" idx="16396" hasCustomPrompt="1"/>
            <p:custDataLst>
              <p:tags r:id="rId8"/>
            </p:custDataLst>
          </p:nvPr>
        </p:nvSpPr>
        <p:spPr>
          <a:xfrm>
            <a:off x="4648200" y="6096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文本占位符 14"/>
          <p:cNvSpPr>
            <a:spLocks noGrp="1"/>
          </p:cNvSpPr>
          <p:nvPr>
            <p:ph type="body" idx="16387" hasCustomPrompt="1"/>
            <p:custDataLst>
              <p:tags r:id="rId9"/>
            </p:custDataLst>
          </p:nvPr>
        </p:nvSpPr>
        <p:spPr>
          <a:xfrm>
            <a:off x="4800600" y="609600"/>
            <a:ext cx="30861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88" hasCustomPrompt="1"/>
            <p:custDataLst>
              <p:tags r:id="rId10"/>
            </p:custDataLst>
          </p:nvPr>
        </p:nvSpPr>
        <p:spPr>
          <a:xfrm>
            <a:off x="4800600" y="1117600"/>
            <a:ext cx="30861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装饰  6"/>
          <p:cNvSpPr>
            <a:spLocks noGrp="1"/>
          </p:cNvSpPr>
          <p:nvPr>
            <p:ph type="body" idx="16397" hasCustomPrompt="1"/>
            <p:custDataLst>
              <p:tags r:id="rId11"/>
            </p:custDataLst>
          </p:nvPr>
        </p:nvSpPr>
        <p:spPr>
          <a:xfrm>
            <a:off x="8343900" y="6096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文本占位符 17"/>
          <p:cNvSpPr>
            <a:spLocks noGrp="1"/>
          </p:cNvSpPr>
          <p:nvPr>
            <p:ph type="body" idx="16389" hasCustomPrompt="1"/>
            <p:custDataLst>
              <p:tags r:id="rId12"/>
            </p:custDataLst>
          </p:nvPr>
        </p:nvSpPr>
        <p:spPr>
          <a:xfrm>
            <a:off x="8496300" y="609600"/>
            <a:ext cx="30861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90" hasCustomPrompt="1"/>
            <p:custDataLst>
              <p:tags r:id="rId13"/>
            </p:custDataLst>
          </p:nvPr>
        </p:nvSpPr>
        <p:spPr>
          <a:xfrm>
            <a:off x="8496300" y="1117600"/>
            <a:ext cx="30861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装饰  9"/>
          <p:cNvSpPr>
            <a:spLocks noGrp="1"/>
          </p:cNvSpPr>
          <p:nvPr>
            <p:ph type="body" idx="16398" hasCustomPrompt="1"/>
            <p:custDataLst>
              <p:tags r:id="rId14"/>
            </p:custDataLst>
          </p:nvPr>
        </p:nvSpPr>
        <p:spPr>
          <a:xfrm>
            <a:off x="4648200" y="21844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文本占位符 20"/>
          <p:cNvSpPr>
            <a:spLocks noGrp="1"/>
          </p:cNvSpPr>
          <p:nvPr>
            <p:ph type="body" idx="16391" hasCustomPrompt="1"/>
            <p:custDataLst>
              <p:tags r:id="rId15"/>
            </p:custDataLst>
          </p:nvPr>
        </p:nvSpPr>
        <p:spPr>
          <a:xfrm>
            <a:off x="4800600" y="2184400"/>
            <a:ext cx="30861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2" name="文本占位符 21"/>
          <p:cNvSpPr>
            <a:spLocks noGrp="1"/>
          </p:cNvSpPr>
          <p:nvPr>
            <p:ph type="body" idx="16392" hasCustomPrompt="1"/>
            <p:custDataLst>
              <p:tags r:id="rId16"/>
            </p:custDataLst>
          </p:nvPr>
        </p:nvSpPr>
        <p:spPr>
          <a:xfrm>
            <a:off x="4800600" y="2692400"/>
            <a:ext cx="30861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3" name="装饰  2"/>
          <p:cNvSpPr>
            <a:spLocks noGrp="1"/>
          </p:cNvSpPr>
          <p:nvPr>
            <p:ph type="body" idx="16399" hasCustomPrompt="1"/>
            <p:custDataLst>
              <p:tags r:id="rId17"/>
            </p:custDataLst>
          </p:nvPr>
        </p:nvSpPr>
        <p:spPr>
          <a:xfrm>
            <a:off x="8343900" y="21844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4" name="文本占位符 23"/>
          <p:cNvSpPr>
            <a:spLocks noGrp="1"/>
          </p:cNvSpPr>
          <p:nvPr>
            <p:ph type="body" idx="16393" hasCustomPrompt="1"/>
            <p:custDataLst>
              <p:tags r:id="rId18"/>
            </p:custDataLst>
          </p:nvPr>
        </p:nvSpPr>
        <p:spPr>
          <a:xfrm>
            <a:off x="8496300" y="2184400"/>
            <a:ext cx="30861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5" name="文本占位符 24"/>
          <p:cNvSpPr>
            <a:spLocks noGrp="1"/>
          </p:cNvSpPr>
          <p:nvPr>
            <p:ph type="body" idx="16394" hasCustomPrompt="1"/>
            <p:custDataLst>
              <p:tags r:id="rId19"/>
            </p:custDataLst>
          </p:nvPr>
        </p:nvSpPr>
        <p:spPr>
          <a:xfrm>
            <a:off x="8496300" y="2692400"/>
            <a:ext cx="30861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showMasterSp="0" userDrawn="1">
  <p:cSld name="正文页-左标上右图下右内-装饰下-默认位置-并列-7_114_group3">
    <p:bg>
      <p:bgRef idx="1001">
        <a:schemeClr val="bg1"/>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a:xfrm>
            <a:off x="838200" y="6356350"/>
            <a:ext cx="2743200" cy="365125"/>
          </a:xfrm>
        </p:spPr>
        <p:txBody>
          <a:bodyPr/>
          <a:lstStyle/>
          <a:p>
            <a:fld id="{297C79FE-DCC0-4620-A566-16CA7A0CE41F}"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a:xfrm>
            <a:off x="4038600" y="6356350"/>
            <a:ext cx="4114800" cy="365125"/>
          </a:xfrm>
        </p:spPr>
        <p:txBody>
          <a:bodyPr/>
          <a:lstStyle/>
          <a:p>
            <a:endParaRPr lang="zh-CN" altLang="en-US"/>
          </a:p>
        </p:txBody>
      </p:sp>
      <p:sp>
        <p:nvSpPr>
          <p:cNvPr id="10" name="灯片编号占位符 9"/>
          <p:cNvSpPr>
            <a:spLocks noGrp="1"/>
          </p:cNvSpPr>
          <p:nvPr>
            <p:ph type="sldNum" sz="quarter" idx="12"/>
            <p:custDataLst>
              <p:tags r:id="rId4"/>
            </p:custDataLst>
          </p:nvPr>
        </p:nvSpPr>
        <p:spPr>
          <a:xfrm>
            <a:off x="8610600" y="6356350"/>
            <a:ext cx="2743200" cy="365125"/>
          </a:xfrm>
        </p:spPr>
        <p:txBody>
          <a:bodyPr/>
          <a:lstStyle/>
          <a:p>
            <a:fld id="{515A922F-1294-4387-9CB3-FCC8465D972A}"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057400"/>
            <a:ext cx="3429000" cy="3962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内容占位符 12"/>
          <p:cNvSpPr>
            <a:spLocks noGrp="1"/>
          </p:cNvSpPr>
          <p:nvPr>
            <p:ph idx="16393" hasCustomPrompt="1"/>
            <p:custDataLst>
              <p:tags r:id="rId7"/>
            </p:custDataLst>
          </p:nvPr>
        </p:nvSpPr>
        <p:spPr>
          <a:xfrm>
            <a:off x="4648200" y="609600"/>
            <a:ext cx="6934200" cy="2641600"/>
          </a:xfrm>
          <a:custGeom>
            <a:avLst/>
            <a:gdLst>
              <a:gd name="connisteX0" fmla="*/ 0 w 6934200"/>
              <a:gd name="connsiteY0" fmla="*/ 203200 h 2641600"/>
              <a:gd name="connisteX1" fmla="*/ 203200 w 6934200"/>
              <a:gd name="connsiteY1" fmla="*/ 0 h 2641600"/>
              <a:gd name="connisteX2" fmla="*/ 6731000 w 6934200"/>
              <a:gd name="connsiteY2" fmla="*/ 0 h 2641600"/>
              <a:gd name="connisteX3" fmla="*/ 6934200 w 6934200"/>
              <a:gd name="connsiteY3" fmla="*/ 203200 h 2641600"/>
              <a:gd name="connisteX4" fmla="*/ 6934200 w 6934200"/>
              <a:gd name="connsiteY4" fmla="*/ 2641600 h 2641600"/>
              <a:gd name="connisteX5" fmla="*/ 0 w 6934200"/>
              <a:gd name="connsiteY5" fmla="*/ 2641600 h 2641600"/>
              <a:gd name="connisteX6" fmla="*/ 0 w 6934200"/>
              <a:gd name="connsiteY6" fmla="*/ 20320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6934200" h="2641600">
                <a:moveTo>
                  <a:pt x="0" y="203200"/>
                </a:moveTo>
                <a:cubicBezTo>
                  <a:pt x="0" y="90976"/>
                  <a:pt x="90976" y="0"/>
                  <a:pt x="203200" y="0"/>
                </a:cubicBezTo>
                <a:lnTo>
                  <a:pt x="6731000" y="0"/>
                </a:lnTo>
                <a:cubicBezTo>
                  <a:pt x="6843224" y="0"/>
                  <a:pt x="6934200" y="90976"/>
                  <a:pt x="6934200" y="203200"/>
                </a:cubicBezTo>
                <a:lnTo>
                  <a:pt x="6934200" y="2641600"/>
                </a:lnTo>
                <a:lnTo>
                  <a:pt x="0" y="2641600"/>
                </a:ln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装饰  3"/>
          <p:cNvSpPr>
            <a:spLocks noGrp="1"/>
          </p:cNvSpPr>
          <p:nvPr>
            <p:ph type="body" idx="16394" hasCustomPrompt="1"/>
            <p:custDataLst>
              <p:tags r:id="rId8"/>
            </p:custDataLst>
          </p:nvPr>
        </p:nvSpPr>
        <p:spPr>
          <a:xfrm>
            <a:off x="4648200" y="3251200"/>
            <a:ext cx="6934200" cy="2997200"/>
          </a:xfrm>
          <a:custGeom>
            <a:avLst/>
            <a:gdLst>
              <a:gd name="connisteX0" fmla="*/ 0 w 6934200"/>
              <a:gd name="connsiteY0" fmla="*/ 0 h 2997200"/>
              <a:gd name="connisteX1" fmla="*/ 6934200 w 6934200"/>
              <a:gd name="connsiteY1" fmla="*/ 0 h 2997200"/>
              <a:gd name="connisteX2" fmla="*/ 6934200 w 6934200"/>
              <a:gd name="connsiteY2" fmla="*/ 2794000 h 2997200"/>
              <a:gd name="connisteX3" fmla="*/ 6731000 w 6934200"/>
              <a:gd name="connsiteY3" fmla="*/ 2997200 h 2997200"/>
              <a:gd name="connisteX4" fmla="*/ 203200 w 6934200"/>
              <a:gd name="connsiteY4" fmla="*/ 2997200 h 2997200"/>
              <a:gd name="connisteX5" fmla="*/ 0 w 6934200"/>
              <a:gd name="connsiteY5" fmla="*/ 2794000 h 2997200"/>
              <a:gd name="connisteX6" fmla="*/ 0 w 6934200"/>
              <a:gd name="connsiteY6" fmla="*/ 0 h 299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6934200" h="2997200">
                <a:moveTo>
                  <a:pt x="0" y="0"/>
                </a:moveTo>
                <a:lnTo>
                  <a:pt x="6934200" y="0"/>
                </a:lnTo>
                <a:lnTo>
                  <a:pt x="6934200" y="2794000"/>
                </a:lnTo>
                <a:cubicBezTo>
                  <a:pt x="6934200" y="2906224"/>
                  <a:pt x="6843224" y="2997200"/>
                  <a:pt x="6731000" y="2997200"/>
                </a:cubicBezTo>
                <a:lnTo>
                  <a:pt x="203200" y="2997200"/>
                </a:lnTo>
                <a:cubicBezTo>
                  <a:pt x="90976" y="2997200"/>
                  <a:pt x="0" y="2906224"/>
                  <a:pt x="0" y="2794000"/>
                </a:cubicBezTo>
                <a:lnTo>
                  <a:pt x="0" y="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文本占位符 14"/>
          <p:cNvSpPr>
            <a:spLocks noGrp="1"/>
          </p:cNvSpPr>
          <p:nvPr>
            <p:ph type="body" idx="16387" hasCustomPrompt="1"/>
            <p:custDataLst>
              <p:tags r:id="rId9"/>
            </p:custDataLst>
          </p:nvPr>
        </p:nvSpPr>
        <p:spPr>
          <a:xfrm>
            <a:off x="4953000" y="3556000"/>
            <a:ext cx="17018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项标题</a:t>
            </a:r>
            <a:endParaRPr lang="zh-CN" altLang="en-US" smtClean="0"/>
          </a:p>
        </p:txBody>
      </p:sp>
      <p:sp>
        <p:nvSpPr>
          <p:cNvPr id="16" name="文本占位符 15"/>
          <p:cNvSpPr>
            <a:spLocks noGrp="1"/>
          </p:cNvSpPr>
          <p:nvPr>
            <p:ph type="body" idx="16388" hasCustomPrompt="1"/>
            <p:custDataLst>
              <p:tags r:id="rId10"/>
            </p:custDataLst>
          </p:nvPr>
        </p:nvSpPr>
        <p:spPr>
          <a:xfrm>
            <a:off x="4953000" y="4114800"/>
            <a:ext cx="1701800" cy="18288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17" name="文本占位符 16"/>
          <p:cNvSpPr>
            <a:spLocks noGrp="1"/>
          </p:cNvSpPr>
          <p:nvPr>
            <p:ph type="body" idx="16389" hasCustomPrompt="1"/>
            <p:custDataLst>
              <p:tags r:id="rId11"/>
            </p:custDataLst>
          </p:nvPr>
        </p:nvSpPr>
        <p:spPr>
          <a:xfrm>
            <a:off x="7264400" y="3556000"/>
            <a:ext cx="17018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项标题</a:t>
            </a:r>
            <a:endParaRPr lang="zh-CN" altLang="en-US" smtClean="0"/>
          </a:p>
        </p:txBody>
      </p:sp>
      <p:sp>
        <p:nvSpPr>
          <p:cNvPr id="18" name="文本占位符 17"/>
          <p:cNvSpPr>
            <a:spLocks noGrp="1"/>
          </p:cNvSpPr>
          <p:nvPr>
            <p:ph type="body" idx="16390" hasCustomPrompt="1"/>
            <p:custDataLst>
              <p:tags r:id="rId12"/>
            </p:custDataLst>
          </p:nvPr>
        </p:nvSpPr>
        <p:spPr>
          <a:xfrm>
            <a:off x="7264400" y="4114800"/>
            <a:ext cx="1701800" cy="18288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19" name="文本占位符 18"/>
          <p:cNvSpPr>
            <a:spLocks noGrp="1"/>
          </p:cNvSpPr>
          <p:nvPr>
            <p:ph type="body" idx="16391" hasCustomPrompt="1"/>
            <p:custDataLst>
              <p:tags r:id="rId13"/>
            </p:custDataLst>
          </p:nvPr>
        </p:nvSpPr>
        <p:spPr>
          <a:xfrm>
            <a:off x="9575800" y="3556000"/>
            <a:ext cx="17018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项标题</a:t>
            </a:r>
            <a:endParaRPr lang="zh-CN" altLang="en-US" smtClean="0"/>
          </a:p>
        </p:txBody>
      </p:sp>
      <p:sp>
        <p:nvSpPr>
          <p:cNvPr id="20" name="文本占位符 19"/>
          <p:cNvSpPr>
            <a:spLocks noGrp="1"/>
          </p:cNvSpPr>
          <p:nvPr>
            <p:ph type="body" idx="16392" hasCustomPrompt="1"/>
            <p:custDataLst>
              <p:tags r:id="rId14"/>
            </p:custDataLst>
          </p:nvPr>
        </p:nvSpPr>
        <p:spPr>
          <a:xfrm>
            <a:off x="9575800" y="4114800"/>
            <a:ext cx="1701800" cy="18288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showMasterSp="0" userDrawn="1">
  <p:cSld name="正文页-50_33">
    <p:bg>
      <p:bgRef idx="1001">
        <a:schemeClr val="bg1"/>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a:xfrm>
            <a:off x="838200" y="6356350"/>
            <a:ext cx="2743200" cy="365125"/>
          </a:xfrm>
        </p:spPr>
        <p:txBody>
          <a:bodyPr/>
          <a:lstStyle/>
          <a:p>
            <a:fld id="{297C79FE-DCC0-4620-A566-16CA7A0CE41F}"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a:xfrm>
            <a:off x="4038600" y="6356350"/>
            <a:ext cx="4114800" cy="365125"/>
          </a:xfrm>
        </p:spPr>
        <p:txBody>
          <a:bodyPr/>
          <a:lstStyle/>
          <a:p>
            <a:endParaRPr lang="zh-CN" altLang="en-US"/>
          </a:p>
        </p:txBody>
      </p:sp>
      <p:sp>
        <p:nvSpPr>
          <p:cNvPr id="10" name="灯片编号占位符 9"/>
          <p:cNvSpPr>
            <a:spLocks noGrp="1"/>
          </p:cNvSpPr>
          <p:nvPr>
            <p:ph type="sldNum" sz="quarter" idx="12"/>
            <p:custDataLst>
              <p:tags r:id="rId4"/>
            </p:custDataLst>
          </p:nvPr>
        </p:nvSpPr>
        <p:spPr>
          <a:xfrm>
            <a:off x="8610600" y="6356350"/>
            <a:ext cx="2743200" cy="365125"/>
          </a:xfrm>
        </p:spPr>
        <p:txBody>
          <a:bodyPr/>
          <a:lstStyle/>
          <a:p>
            <a:fld id="{515A922F-1294-4387-9CB3-FCC8465D972A}"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2362200" cy="18288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667000"/>
            <a:ext cx="2362200" cy="3048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内容占位符 12"/>
          <p:cNvSpPr>
            <a:spLocks noGrp="1"/>
          </p:cNvSpPr>
          <p:nvPr>
            <p:ph idx="16393" hasCustomPrompt="1"/>
            <p:custDataLst>
              <p:tags r:id="rId7"/>
            </p:custDataLst>
          </p:nvPr>
        </p:nvSpPr>
        <p:spPr>
          <a:xfrm>
            <a:off x="3581400" y="609600"/>
            <a:ext cx="3581400" cy="5638800"/>
          </a:xfrm>
          <a:custGeom>
            <a:avLst/>
            <a:gdLst>
              <a:gd name="connisteX0" fmla="*/ 0 w 3581400"/>
              <a:gd name="connsiteY0" fmla="*/ 203200 h 5638800"/>
              <a:gd name="connisteX1" fmla="*/ 203200 w 3581400"/>
              <a:gd name="connsiteY1" fmla="*/ 0 h 5638800"/>
              <a:gd name="connisteX2" fmla="*/ 3581400 w 3581400"/>
              <a:gd name="connsiteY2" fmla="*/ 0 h 5638800"/>
              <a:gd name="connisteX3" fmla="*/ 3581400 w 3581400"/>
              <a:gd name="connsiteY3" fmla="*/ 5638800 h 5638800"/>
              <a:gd name="connisteX4" fmla="*/ 203200 w 3581400"/>
              <a:gd name="connsiteY4" fmla="*/ 5638800 h 5638800"/>
              <a:gd name="connisteX5" fmla="*/ 0 w 3581400"/>
              <a:gd name="connsiteY5" fmla="*/ 5435600 h 5638800"/>
              <a:gd name="connisteX6" fmla="*/ 0 w 3581400"/>
              <a:gd name="connsiteY6"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581400" h="5638800">
                <a:moveTo>
                  <a:pt x="0" y="203200"/>
                </a:moveTo>
                <a:cubicBezTo>
                  <a:pt x="0" y="90976"/>
                  <a:pt x="90976" y="0"/>
                  <a:pt x="203200" y="0"/>
                </a:cubicBezTo>
                <a:lnTo>
                  <a:pt x="3581400" y="0"/>
                </a:lnTo>
                <a:lnTo>
                  <a:pt x="3581400" y="5638800"/>
                </a:lnTo>
                <a:lnTo>
                  <a:pt x="203200" y="5638800"/>
                </a:lnTo>
                <a:cubicBezTo>
                  <a:pt x="90976" y="5638800"/>
                  <a:pt x="0" y="5547824"/>
                  <a:pt x="0" y="543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装饰  3"/>
          <p:cNvSpPr>
            <a:spLocks noGrp="1"/>
          </p:cNvSpPr>
          <p:nvPr>
            <p:ph type="body" idx="16394" hasCustomPrompt="1"/>
            <p:custDataLst>
              <p:tags r:id="rId8"/>
            </p:custDataLst>
          </p:nvPr>
        </p:nvSpPr>
        <p:spPr>
          <a:xfrm>
            <a:off x="7162800" y="609600"/>
            <a:ext cx="4419600" cy="5638800"/>
          </a:xfrm>
          <a:custGeom>
            <a:avLst/>
            <a:gdLst>
              <a:gd name="connisteX0" fmla="*/ 0 w 4419600"/>
              <a:gd name="connsiteY0" fmla="*/ 0 h 5638800"/>
              <a:gd name="connisteX1" fmla="*/ 4216400 w 4419600"/>
              <a:gd name="connsiteY1" fmla="*/ 0 h 5638800"/>
              <a:gd name="connisteX2" fmla="*/ 4419600 w 4419600"/>
              <a:gd name="connsiteY2" fmla="*/ 203200 h 5638800"/>
              <a:gd name="connisteX3" fmla="*/ 4419600 w 4419600"/>
              <a:gd name="connsiteY3" fmla="*/ 5435600 h 5638800"/>
              <a:gd name="connisteX4" fmla="*/ 4216400 w 4419600"/>
              <a:gd name="connsiteY4" fmla="*/ 5638800 h 5638800"/>
              <a:gd name="connisteX5" fmla="*/ 0 w 4419600"/>
              <a:gd name="connsiteY5" fmla="*/ 5638800 h 5638800"/>
              <a:gd name="connisteX6" fmla="*/ 0 w 4419600"/>
              <a:gd name="connsiteY6" fmla="*/ 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4419600" h="5638800">
                <a:moveTo>
                  <a:pt x="0" y="0"/>
                </a:moveTo>
                <a:lnTo>
                  <a:pt x="4216400" y="0"/>
                </a:lnTo>
                <a:cubicBezTo>
                  <a:pt x="4328624" y="0"/>
                  <a:pt x="4419600" y="90976"/>
                  <a:pt x="4419600" y="203200"/>
                </a:cubicBezTo>
                <a:lnTo>
                  <a:pt x="4419600" y="5435600"/>
                </a:lnTo>
                <a:cubicBezTo>
                  <a:pt x="4419600" y="5547824"/>
                  <a:pt x="4328624" y="5638800"/>
                  <a:pt x="4216400" y="5638800"/>
                </a:cubicBezTo>
                <a:lnTo>
                  <a:pt x="0" y="5638800"/>
                </a:lnTo>
                <a:lnTo>
                  <a:pt x="0" y="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装饰  4"/>
          <p:cNvSpPr>
            <a:spLocks noGrp="1"/>
          </p:cNvSpPr>
          <p:nvPr>
            <p:ph type="body" idx="16395" hasCustomPrompt="1"/>
            <p:custDataLst>
              <p:tags r:id="rId9"/>
            </p:custDataLst>
          </p:nvPr>
        </p:nvSpPr>
        <p:spPr>
          <a:xfrm>
            <a:off x="7467600" y="939800"/>
            <a:ext cx="609600" cy="609600"/>
          </a:xfrm>
          <a:custGeom>
            <a:avLst/>
            <a:gdLst>
              <a:gd name="connisteX0" fmla="*/ 0 w 609600"/>
              <a:gd name="connsiteY0" fmla="*/ 203200 h 609600"/>
              <a:gd name="connisteX1" fmla="*/ 203200 w 609600"/>
              <a:gd name="connsiteY1" fmla="*/ 0 h 609600"/>
              <a:gd name="connisteX2" fmla="*/ 406400 w 609600"/>
              <a:gd name="connsiteY2" fmla="*/ 0 h 609600"/>
              <a:gd name="connisteX3" fmla="*/ 609600 w 609600"/>
              <a:gd name="connsiteY3" fmla="*/ 203200 h 609600"/>
              <a:gd name="connisteX4" fmla="*/ 609600 w 609600"/>
              <a:gd name="connsiteY4" fmla="*/ 406400 h 609600"/>
              <a:gd name="connisteX5" fmla="*/ 406400 w 609600"/>
              <a:gd name="connsiteY5" fmla="*/ 609600 h 609600"/>
              <a:gd name="connisteX6" fmla="*/ 203200 w 609600"/>
              <a:gd name="connsiteY6" fmla="*/ 609600 h 609600"/>
              <a:gd name="connisteX7" fmla="*/ 0 w 609600"/>
              <a:gd name="connsiteY7" fmla="*/ 406400 h 609600"/>
              <a:gd name="connisteX8" fmla="*/ 0 w 609600"/>
              <a:gd name="connsiteY8" fmla="*/ 203200 h 609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609600" h="609600">
                <a:moveTo>
                  <a:pt x="0" y="203200"/>
                </a:moveTo>
                <a:cubicBezTo>
                  <a:pt x="0" y="90976"/>
                  <a:pt x="90976" y="0"/>
                  <a:pt x="203200" y="0"/>
                </a:cubicBezTo>
                <a:lnTo>
                  <a:pt x="406400" y="0"/>
                </a:lnTo>
                <a:cubicBezTo>
                  <a:pt x="518624" y="0"/>
                  <a:pt x="609600" y="90976"/>
                  <a:pt x="609600" y="203200"/>
                </a:cubicBezTo>
                <a:lnTo>
                  <a:pt x="609600" y="406400"/>
                </a:lnTo>
                <a:cubicBezTo>
                  <a:pt x="609600" y="518624"/>
                  <a:pt x="518624" y="609600"/>
                  <a:pt x="406400" y="609600"/>
                </a:cubicBezTo>
                <a:lnTo>
                  <a:pt x="203200" y="609600"/>
                </a:lnTo>
                <a:cubicBezTo>
                  <a:pt x="90976" y="609600"/>
                  <a:pt x="0" y="518624"/>
                  <a:pt x="0" y="4064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文本占位符 15"/>
          <p:cNvSpPr>
            <a:spLocks noGrp="1"/>
          </p:cNvSpPr>
          <p:nvPr>
            <p:ph type="body" idx="16389" hasCustomPrompt="1"/>
            <p:custDataLst>
              <p:tags r:id="rId10"/>
            </p:custDataLst>
          </p:nvPr>
        </p:nvSpPr>
        <p:spPr>
          <a:xfrm>
            <a:off x="7620000" y="1117600"/>
            <a:ext cx="304800" cy="254000"/>
          </a:xfrm>
          <a:noFill/>
        </p:spPr>
        <p:txBody>
          <a:bodyPr wrap="none" lIns="0" tIns="0" rIns="0" bIns="0" anchor="ctr">
            <a:noAutofit/>
          </a:bodyPr>
          <a:lstStyle>
            <a:lvl1pPr marL="0" indent="0" algn="ctr">
              <a:lnSpc>
                <a:spcPct val="109000"/>
              </a:lnSpc>
              <a:spcBef>
                <a:spcPct val="0"/>
              </a:spcBef>
              <a:spcAft>
                <a:spcPct val="0"/>
              </a:spcAft>
              <a:buNone/>
              <a:defRPr sz="2000" b="0" spc="0">
                <a:solidFill>
                  <a:srgbClr val="FFFFFF"/>
                </a:solidFill>
              </a:defRPr>
            </a:lvl1pPr>
          </a:lstStyle>
          <a:p>
            <a:pPr lvl="0"/>
            <a:r>
              <a:rPr lang="zh-CN" altLang="en-US" smtClean="0"/>
              <a:t>01</a:t>
            </a:r>
            <a:endParaRPr lang="zh-CN" altLang="en-US" smtClean="0"/>
          </a:p>
        </p:txBody>
      </p:sp>
      <p:sp>
        <p:nvSpPr>
          <p:cNvPr id="17" name="文本占位符 16"/>
          <p:cNvSpPr>
            <a:spLocks noGrp="1"/>
          </p:cNvSpPr>
          <p:nvPr>
            <p:ph type="body" idx="16387" hasCustomPrompt="1"/>
            <p:custDataLst>
              <p:tags r:id="rId11"/>
            </p:custDataLst>
          </p:nvPr>
        </p:nvSpPr>
        <p:spPr>
          <a:xfrm>
            <a:off x="7467600" y="1752600"/>
            <a:ext cx="3810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8" name="文本占位符 17"/>
          <p:cNvSpPr>
            <a:spLocks noGrp="1"/>
          </p:cNvSpPr>
          <p:nvPr>
            <p:ph type="body" idx="16388" hasCustomPrompt="1"/>
            <p:custDataLst>
              <p:tags r:id="rId12"/>
            </p:custDataLst>
          </p:nvPr>
        </p:nvSpPr>
        <p:spPr>
          <a:xfrm>
            <a:off x="7467600" y="2209800"/>
            <a:ext cx="38100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6" hasCustomPrompt="1"/>
            <p:custDataLst>
              <p:tags r:id="rId13"/>
            </p:custDataLst>
          </p:nvPr>
        </p:nvSpPr>
        <p:spPr>
          <a:xfrm>
            <a:off x="7467600" y="3733800"/>
            <a:ext cx="609600" cy="609600"/>
          </a:xfrm>
          <a:custGeom>
            <a:avLst/>
            <a:gdLst>
              <a:gd name="connisteX0" fmla="*/ 0 w 609600"/>
              <a:gd name="connsiteY0" fmla="*/ 203200 h 609600"/>
              <a:gd name="connisteX1" fmla="*/ 203200 w 609600"/>
              <a:gd name="connsiteY1" fmla="*/ 0 h 609600"/>
              <a:gd name="connisteX2" fmla="*/ 406400 w 609600"/>
              <a:gd name="connsiteY2" fmla="*/ 0 h 609600"/>
              <a:gd name="connisteX3" fmla="*/ 609600 w 609600"/>
              <a:gd name="connsiteY3" fmla="*/ 203200 h 609600"/>
              <a:gd name="connisteX4" fmla="*/ 609600 w 609600"/>
              <a:gd name="connsiteY4" fmla="*/ 406400 h 609600"/>
              <a:gd name="connisteX5" fmla="*/ 406400 w 609600"/>
              <a:gd name="connsiteY5" fmla="*/ 609600 h 609600"/>
              <a:gd name="connisteX6" fmla="*/ 203200 w 609600"/>
              <a:gd name="connsiteY6" fmla="*/ 609600 h 609600"/>
              <a:gd name="connisteX7" fmla="*/ 0 w 609600"/>
              <a:gd name="connsiteY7" fmla="*/ 406400 h 609600"/>
              <a:gd name="connisteX8" fmla="*/ 0 w 609600"/>
              <a:gd name="connsiteY8" fmla="*/ 203200 h 609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609600" h="609600">
                <a:moveTo>
                  <a:pt x="0" y="203200"/>
                </a:moveTo>
                <a:cubicBezTo>
                  <a:pt x="0" y="90976"/>
                  <a:pt x="90976" y="0"/>
                  <a:pt x="203200" y="0"/>
                </a:cubicBezTo>
                <a:lnTo>
                  <a:pt x="406400" y="0"/>
                </a:lnTo>
                <a:cubicBezTo>
                  <a:pt x="518624" y="0"/>
                  <a:pt x="609600" y="90976"/>
                  <a:pt x="609600" y="203200"/>
                </a:cubicBezTo>
                <a:lnTo>
                  <a:pt x="609600" y="406400"/>
                </a:lnTo>
                <a:cubicBezTo>
                  <a:pt x="609600" y="518624"/>
                  <a:pt x="518624" y="609600"/>
                  <a:pt x="406400" y="609600"/>
                </a:cubicBezTo>
                <a:lnTo>
                  <a:pt x="203200" y="609600"/>
                </a:lnTo>
                <a:cubicBezTo>
                  <a:pt x="90976" y="609600"/>
                  <a:pt x="0" y="518624"/>
                  <a:pt x="0" y="4064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2" hasCustomPrompt="1"/>
            <p:custDataLst>
              <p:tags r:id="rId14"/>
            </p:custDataLst>
          </p:nvPr>
        </p:nvSpPr>
        <p:spPr>
          <a:xfrm>
            <a:off x="7620000" y="3911600"/>
            <a:ext cx="304800" cy="254000"/>
          </a:xfrm>
          <a:noFill/>
        </p:spPr>
        <p:txBody>
          <a:bodyPr wrap="none" lIns="0" tIns="0" rIns="0" bIns="0" anchor="ctr">
            <a:noAutofit/>
          </a:bodyPr>
          <a:lstStyle>
            <a:lvl1pPr marL="0" indent="0" algn="ctr">
              <a:lnSpc>
                <a:spcPct val="109000"/>
              </a:lnSpc>
              <a:spcBef>
                <a:spcPct val="0"/>
              </a:spcBef>
              <a:spcAft>
                <a:spcPct val="0"/>
              </a:spcAft>
              <a:buNone/>
              <a:defRPr sz="2000" b="0" spc="0">
                <a:solidFill>
                  <a:srgbClr val="FFFFFF"/>
                </a:solidFill>
              </a:defRPr>
            </a:lvl1pPr>
          </a:lstStyle>
          <a:p>
            <a:pPr lvl="0"/>
            <a:r>
              <a:rPr lang="zh-CN" altLang="en-US" smtClean="0"/>
              <a:t>02</a:t>
            </a:r>
            <a:endParaRPr lang="zh-CN" altLang="en-US" smtClean="0"/>
          </a:p>
        </p:txBody>
      </p:sp>
      <p:sp>
        <p:nvSpPr>
          <p:cNvPr id="21" name="文本占位符 20"/>
          <p:cNvSpPr>
            <a:spLocks noGrp="1"/>
          </p:cNvSpPr>
          <p:nvPr>
            <p:ph type="body" idx="16390" hasCustomPrompt="1"/>
            <p:custDataLst>
              <p:tags r:id="rId15"/>
            </p:custDataLst>
          </p:nvPr>
        </p:nvSpPr>
        <p:spPr>
          <a:xfrm>
            <a:off x="7467600" y="4546600"/>
            <a:ext cx="3810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2" name="文本占位符 21"/>
          <p:cNvSpPr>
            <a:spLocks noGrp="1"/>
          </p:cNvSpPr>
          <p:nvPr>
            <p:ph type="body" idx="16391" hasCustomPrompt="1"/>
            <p:custDataLst>
              <p:tags r:id="rId16"/>
            </p:custDataLst>
          </p:nvPr>
        </p:nvSpPr>
        <p:spPr>
          <a:xfrm>
            <a:off x="7467600" y="5003800"/>
            <a:ext cx="38100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showMasterSp="0" userDrawn="1">
  <p:cSld name="正文页-左标上右图下右内-装饰右叠-默认位置-并列-7_74_group2">
    <p:bg>
      <p:bgRef idx="1001">
        <a:schemeClr val="bg1"/>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a:xfrm>
            <a:off x="838200" y="6356350"/>
            <a:ext cx="2743200" cy="365125"/>
          </a:xfrm>
        </p:spPr>
        <p:txBody>
          <a:bodyPr/>
          <a:lstStyle/>
          <a:p>
            <a:fld id="{297C79FE-DCC0-4620-A566-16CA7A0CE41F}"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a:xfrm>
            <a:off x="4038600" y="6356350"/>
            <a:ext cx="4114800" cy="365125"/>
          </a:xfrm>
        </p:spPr>
        <p:txBody>
          <a:bodyPr/>
          <a:lstStyle/>
          <a:p>
            <a:endParaRPr lang="zh-CN" altLang="en-US"/>
          </a:p>
        </p:txBody>
      </p:sp>
      <p:sp>
        <p:nvSpPr>
          <p:cNvPr id="10" name="灯片编号占位符 9"/>
          <p:cNvSpPr>
            <a:spLocks noGrp="1"/>
          </p:cNvSpPr>
          <p:nvPr>
            <p:ph type="sldNum" sz="quarter" idx="12"/>
            <p:custDataLst>
              <p:tags r:id="rId4"/>
            </p:custDataLst>
          </p:nvPr>
        </p:nvSpPr>
        <p:spPr>
          <a:xfrm>
            <a:off x="8610600" y="6356350"/>
            <a:ext cx="2743200" cy="365125"/>
          </a:xfrm>
        </p:spPr>
        <p:txBody>
          <a:bodyPr/>
          <a:lstStyle/>
          <a:p>
            <a:fld id="{515A922F-1294-4387-9CB3-FCC8465D972A}"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057400"/>
            <a:ext cx="3429000" cy="3657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内容占位符 12"/>
          <p:cNvSpPr>
            <a:spLocks noGrp="1"/>
          </p:cNvSpPr>
          <p:nvPr>
            <p:ph idx="16395" hasCustomPrompt="1"/>
            <p:custDataLst>
              <p:tags r:id="rId7"/>
            </p:custDataLst>
          </p:nvPr>
        </p:nvSpPr>
        <p:spPr>
          <a:xfrm>
            <a:off x="4648200" y="609600"/>
            <a:ext cx="6934200" cy="2387600"/>
          </a:xfrm>
          <a:custGeom>
            <a:avLst/>
            <a:gdLst>
              <a:gd name="connisteX0" fmla="*/ 0 w 6934200"/>
              <a:gd name="connsiteY0" fmla="*/ 203200 h 2387600"/>
              <a:gd name="connisteX1" fmla="*/ 203200 w 6934200"/>
              <a:gd name="connsiteY1" fmla="*/ 0 h 2387600"/>
              <a:gd name="connisteX2" fmla="*/ 6731000 w 6934200"/>
              <a:gd name="connsiteY2" fmla="*/ 0 h 2387600"/>
              <a:gd name="connisteX3" fmla="*/ 6934200 w 6934200"/>
              <a:gd name="connsiteY3" fmla="*/ 203200 h 2387600"/>
              <a:gd name="connisteX4" fmla="*/ 6934200 w 6934200"/>
              <a:gd name="connsiteY4" fmla="*/ 2387600 h 2387600"/>
              <a:gd name="connisteX5" fmla="*/ 0 w 6934200"/>
              <a:gd name="connsiteY5" fmla="*/ 2387600 h 2387600"/>
              <a:gd name="connisteX6" fmla="*/ 0 w 6934200"/>
              <a:gd name="connsiteY6" fmla="*/ 203200 h 238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6934200" h="2387600">
                <a:moveTo>
                  <a:pt x="0" y="203200"/>
                </a:moveTo>
                <a:cubicBezTo>
                  <a:pt x="0" y="90976"/>
                  <a:pt x="90976" y="0"/>
                  <a:pt x="203200" y="0"/>
                </a:cubicBezTo>
                <a:lnTo>
                  <a:pt x="6731000" y="0"/>
                </a:lnTo>
                <a:cubicBezTo>
                  <a:pt x="6843224" y="0"/>
                  <a:pt x="6934200" y="90976"/>
                  <a:pt x="6934200" y="203200"/>
                </a:cubicBezTo>
                <a:lnTo>
                  <a:pt x="6934200" y="2387600"/>
                </a:lnTo>
                <a:lnTo>
                  <a:pt x="0" y="2387600"/>
                </a:ln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装饰  3"/>
          <p:cNvSpPr>
            <a:spLocks noGrp="1"/>
          </p:cNvSpPr>
          <p:nvPr>
            <p:ph type="body" idx="16396" hasCustomPrompt="1"/>
            <p:custDataLst>
              <p:tags r:id="rId8"/>
            </p:custDataLst>
          </p:nvPr>
        </p:nvSpPr>
        <p:spPr>
          <a:xfrm>
            <a:off x="4648200" y="2997200"/>
            <a:ext cx="6934200" cy="3251200"/>
          </a:xfrm>
          <a:custGeom>
            <a:avLst/>
            <a:gdLst>
              <a:gd name="connisteX0" fmla="*/ 0 w 6934200"/>
              <a:gd name="connsiteY0" fmla="*/ 0 h 3251200"/>
              <a:gd name="connisteX1" fmla="*/ 6934200 w 6934200"/>
              <a:gd name="connsiteY1" fmla="*/ 0 h 3251200"/>
              <a:gd name="connisteX2" fmla="*/ 6934200 w 6934200"/>
              <a:gd name="connsiteY2" fmla="*/ 3048000 h 3251200"/>
              <a:gd name="connisteX3" fmla="*/ 6731000 w 6934200"/>
              <a:gd name="connsiteY3" fmla="*/ 3251200 h 3251200"/>
              <a:gd name="connisteX4" fmla="*/ 203200 w 6934200"/>
              <a:gd name="connsiteY4" fmla="*/ 3251200 h 3251200"/>
              <a:gd name="connisteX5" fmla="*/ 0 w 6934200"/>
              <a:gd name="connsiteY5" fmla="*/ 3048000 h 3251200"/>
              <a:gd name="connisteX6" fmla="*/ 0 w 6934200"/>
              <a:gd name="connsiteY6" fmla="*/ 0 h 3251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6934200" h="3251200">
                <a:moveTo>
                  <a:pt x="0" y="0"/>
                </a:moveTo>
                <a:lnTo>
                  <a:pt x="6934200" y="0"/>
                </a:lnTo>
                <a:lnTo>
                  <a:pt x="6934200" y="3048000"/>
                </a:lnTo>
                <a:cubicBezTo>
                  <a:pt x="6934200" y="3160224"/>
                  <a:pt x="6843224" y="3251200"/>
                  <a:pt x="6731000" y="3251200"/>
                </a:cubicBezTo>
                <a:lnTo>
                  <a:pt x="203200" y="3251200"/>
                </a:lnTo>
                <a:cubicBezTo>
                  <a:pt x="90976" y="3251200"/>
                  <a:pt x="0" y="3160224"/>
                  <a:pt x="0" y="3048000"/>
                </a:cubicBezTo>
                <a:lnTo>
                  <a:pt x="0" y="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文本占位符 14"/>
          <p:cNvSpPr>
            <a:spLocks noGrp="1"/>
          </p:cNvSpPr>
          <p:nvPr>
            <p:ph type="body" idx="16387" hasCustomPrompt="1"/>
            <p:custDataLst>
              <p:tags r:id="rId9"/>
            </p:custDataLst>
          </p:nvPr>
        </p:nvSpPr>
        <p:spPr>
          <a:xfrm>
            <a:off x="4953000" y="3225800"/>
            <a:ext cx="29337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6" name="文本占位符 15"/>
          <p:cNvSpPr>
            <a:spLocks noGrp="1"/>
          </p:cNvSpPr>
          <p:nvPr>
            <p:ph type="body" idx="16388" hasCustomPrompt="1"/>
            <p:custDataLst>
              <p:tags r:id="rId10"/>
            </p:custDataLst>
          </p:nvPr>
        </p:nvSpPr>
        <p:spPr>
          <a:xfrm>
            <a:off x="4953000" y="3784600"/>
            <a:ext cx="29337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文本占位符 16"/>
          <p:cNvSpPr>
            <a:spLocks noGrp="1"/>
          </p:cNvSpPr>
          <p:nvPr>
            <p:ph type="body" idx="16389" hasCustomPrompt="1"/>
            <p:custDataLst>
              <p:tags r:id="rId11"/>
            </p:custDataLst>
          </p:nvPr>
        </p:nvSpPr>
        <p:spPr>
          <a:xfrm>
            <a:off x="8343900" y="3225800"/>
            <a:ext cx="29337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8" name="文本占位符 17"/>
          <p:cNvSpPr>
            <a:spLocks noGrp="1"/>
          </p:cNvSpPr>
          <p:nvPr>
            <p:ph type="body" idx="16390" hasCustomPrompt="1"/>
            <p:custDataLst>
              <p:tags r:id="rId12"/>
            </p:custDataLst>
          </p:nvPr>
        </p:nvSpPr>
        <p:spPr>
          <a:xfrm>
            <a:off x="8343900" y="3784600"/>
            <a:ext cx="29337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文本占位符 18"/>
          <p:cNvSpPr>
            <a:spLocks noGrp="1"/>
          </p:cNvSpPr>
          <p:nvPr>
            <p:ph type="body" idx="16391" hasCustomPrompt="1"/>
            <p:custDataLst>
              <p:tags r:id="rId13"/>
            </p:custDataLst>
          </p:nvPr>
        </p:nvSpPr>
        <p:spPr>
          <a:xfrm>
            <a:off x="4953000" y="4851400"/>
            <a:ext cx="29337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0" name="文本占位符 19"/>
          <p:cNvSpPr>
            <a:spLocks noGrp="1"/>
          </p:cNvSpPr>
          <p:nvPr>
            <p:ph type="body" idx="16392" hasCustomPrompt="1"/>
            <p:custDataLst>
              <p:tags r:id="rId14"/>
            </p:custDataLst>
          </p:nvPr>
        </p:nvSpPr>
        <p:spPr>
          <a:xfrm>
            <a:off x="4953000" y="5410200"/>
            <a:ext cx="29337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1" name="文本占位符 20"/>
          <p:cNvSpPr>
            <a:spLocks noGrp="1"/>
          </p:cNvSpPr>
          <p:nvPr>
            <p:ph type="body" idx="16393" hasCustomPrompt="1"/>
            <p:custDataLst>
              <p:tags r:id="rId15"/>
            </p:custDataLst>
          </p:nvPr>
        </p:nvSpPr>
        <p:spPr>
          <a:xfrm>
            <a:off x="8343900" y="4851400"/>
            <a:ext cx="29337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2" name="文本占位符 21"/>
          <p:cNvSpPr>
            <a:spLocks noGrp="1"/>
          </p:cNvSpPr>
          <p:nvPr>
            <p:ph type="body" idx="16394" hasCustomPrompt="1"/>
            <p:custDataLst>
              <p:tags r:id="rId16"/>
            </p:custDataLst>
          </p:nvPr>
        </p:nvSpPr>
        <p:spPr>
          <a:xfrm>
            <a:off x="8343900" y="5410200"/>
            <a:ext cx="29337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showMasterSp="0" userDrawn="1">
  <p:cSld name="正文页-33_22">
    <p:bg>
      <p:bgRef idx="1001">
        <a:schemeClr val="bg1"/>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a:xfrm>
            <a:off x="838200" y="6356350"/>
            <a:ext cx="2743200" cy="365125"/>
          </a:xfrm>
        </p:spPr>
        <p:txBody>
          <a:bodyPr/>
          <a:lstStyle/>
          <a:p>
            <a:fld id="{297C79FE-DCC0-4620-A566-16CA7A0CE41F}"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a:xfrm>
            <a:off x="4038600" y="6356350"/>
            <a:ext cx="4114800" cy="365125"/>
          </a:xfrm>
        </p:spPr>
        <p:txBody>
          <a:bodyPr/>
          <a:lstStyle/>
          <a:p>
            <a:endParaRPr lang="zh-CN" altLang="en-US"/>
          </a:p>
        </p:txBody>
      </p:sp>
      <p:sp>
        <p:nvSpPr>
          <p:cNvPr id="10" name="灯片编号占位符 9"/>
          <p:cNvSpPr>
            <a:spLocks noGrp="1"/>
          </p:cNvSpPr>
          <p:nvPr>
            <p:ph type="sldNum" sz="quarter" idx="12"/>
            <p:custDataLst>
              <p:tags r:id="rId4"/>
            </p:custDataLst>
          </p:nvPr>
        </p:nvSpPr>
        <p:spPr>
          <a:xfrm>
            <a:off x="8610600" y="6356350"/>
            <a:ext cx="2743200" cy="365125"/>
          </a:xfrm>
        </p:spPr>
        <p:txBody>
          <a:bodyPr/>
          <a:lstStyle/>
          <a:p>
            <a:fld id="{515A922F-1294-4387-9CB3-FCC8465D972A}"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057400"/>
            <a:ext cx="3429000" cy="3657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内容占位符 12"/>
          <p:cNvSpPr>
            <a:spLocks noGrp="1"/>
          </p:cNvSpPr>
          <p:nvPr>
            <p:ph idx="16393" hasCustomPrompt="1"/>
            <p:custDataLst>
              <p:tags r:id="rId7"/>
            </p:custDataLst>
          </p:nvPr>
        </p:nvSpPr>
        <p:spPr>
          <a:xfrm>
            <a:off x="4648200" y="2997200"/>
            <a:ext cx="6934200" cy="3251200"/>
          </a:xfrm>
          <a:custGeom>
            <a:avLst/>
            <a:gdLst>
              <a:gd name="connisteX0" fmla="*/ 0 w 6934200"/>
              <a:gd name="connsiteY0" fmla="*/ 0 h 3251200"/>
              <a:gd name="connisteX1" fmla="*/ 6934200 w 6934200"/>
              <a:gd name="connsiteY1" fmla="*/ 0 h 3251200"/>
              <a:gd name="connisteX2" fmla="*/ 6934200 w 6934200"/>
              <a:gd name="connsiteY2" fmla="*/ 3048000 h 3251200"/>
              <a:gd name="connisteX3" fmla="*/ 6731000 w 6934200"/>
              <a:gd name="connsiteY3" fmla="*/ 3251200 h 3251200"/>
              <a:gd name="connisteX4" fmla="*/ 203200 w 6934200"/>
              <a:gd name="connsiteY4" fmla="*/ 3251200 h 3251200"/>
              <a:gd name="connisteX5" fmla="*/ 0 w 6934200"/>
              <a:gd name="connsiteY5" fmla="*/ 3048000 h 3251200"/>
              <a:gd name="connisteX6" fmla="*/ 0 w 6934200"/>
              <a:gd name="connsiteY6" fmla="*/ 0 h 3251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6934200" h="3251200">
                <a:moveTo>
                  <a:pt x="0" y="0"/>
                </a:moveTo>
                <a:lnTo>
                  <a:pt x="6934200" y="0"/>
                </a:lnTo>
                <a:lnTo>
                  <a:pt x="6934200" y="3048000"/>
                </a:lnTo>
                <a:cubicBezTo>
                  <a:pt x="6934200" y="3160224"/>
                  <a:pt x="6843224" y="3251200"/>
                  <a:pt x="6731000" y="3251200"/>
                </a:cubicBezTo>
                <a:lnTo>
                  <a:pt x="203200" y="3251200"/>
                </a:lnTo>
                <a:cubicBezTo>
                  <a:pt x="90976" y="3251200"/>
                  <a:pt x="0" y="3160224"/>
                  <a:pt x="0" y="3048000"/>
                </a:cubicBezTo>
                <a:lnTo>
                  <a:pt x="0" y="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装饰  3"/>
          <p:cNvSpPr>
            <a:spLocks noGrp="1"/>
          </p:cNvSpPr>
          <p:nvPr>
            <p:ph type="body" idx="16394" hasCustomPrompt="1"/>
            <p:custDataLst>
              <p:tags r:id="rId8"/>
            </p:custDataLst>
          </p:nvPr>
        </p:nvSpPr>
        <p:spPr>
          <a:xfrm>
            <a:off x="4648200" y="609600"/>
            <a:ext cx="6934200" cy="2387600"/>
          </a:xfrm>
          <a:custGeom>
            <a:avLst/>
            <a:gdLst>
              <a:gd name="connisteX0" fmla="*/ 0 w 6934200"/>
              <a:gd name="connsiteY0" fmla="*/ 203200 h 2387600"/>
              <a:gd name="connisteX1" fmla="*/ 203200 w 6934200"/>
              <a:gd name="connsiteY1" fmla="*/ 0 h 2387600"/>
              <a:gd name="connisteX2" fmla="*/ 6731000 w 6934200"/>
              <a:gd name="connsiteY2" fmla="*/ 0 h 2387600"/>
              <a:gd name="connisteX3" fmla="*/ 6934200 w 6934200"/>
              <a:gd name="connsiteY3" fmla="*/ 203200 h 2387600"/>
              <a:gd name="connisteX4" fmla="*/ 6934200 w 6934200"/>
              <a:gd name="connsiteY4" fmla="*/ 2387600 h 2387600"/>
              <a:gd name="connisteX5" fmla="*/ 0 w 6934200"/>
              <a:gd name="connsiteY5" fmla="*/ 2387600 h 2387600"/>
              <a:gd name="connisteX6" fmla="*/ 0 w 6934200"/>
              <a:gd name="connsiteY6" fmla="*/ 203200 h 238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6934200" h="2387600">
                <a:moveTo>
                  <a:pt x="0" y="203200"/>
                </a:moveTo>
                <a:cubicBezTo>
                  <a:pt x="0" y="90976"/>
                  <a:pt x="90976" y="0"/>
                  <a:pt x="203200" y="0"/>
                </a:cubicBezTo>
                <a:lnTo>
                  <a:pt x="6731000" y="0"/>
                </a:lnTo>
                <a:cubicBezTo>
                  <a:pt x="6843224" y="0"/>
                  <a:pt x="6934200" y="90976"/>
                  <a:pt x="6934200" y="203200"/>
                </a:cubicBezTo>
                <a:lnTo>
                  <a:pt x="6934200" y="2387600"/>
                </a:lnTo>
                <a:lnTo>
                  <a:pt x="0" y="2387600"/>
                </a:ln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文本占位符 14"/>
          <p:cNvSpPr>
            <a:spLocks noGrp="1"/>
          </p:cNvSpPr>
          <p:nvPr>
            <p:ph type="body" idx="16387" hasCustomPrompt="1"/>
            <p:custDataLst>
              <p:tags r:id="rId9"/>
            </p:custDataLst>
          </p:nvPr>
        </p:nvSpPr>
        <p:spPr>
          <a:xfrm>
            <a:off x="4953000" y="914400"/>
            <a:ext cx="17018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项标题</a:t>
            </a:r>
            <a:endParaRPr lang="zh-CN" altLang="en-US" smtClean="0"/>
          </a:p>
        </p:txBody>
      </p:sp>
      <p:sp>
        <p:nvSpPr>
          <p:cNvPr id="16" name="文本占位符 15"/>
          <p:cNvSpPr>
            <a:spLocks noGrp="1"/>
          </p:cNvSpPr>
          <p:nvPr>
            <p:ph type="body" idx="16388" hasCustomPrompt="1"/>
            <p:custDataLst>
              <p:tags r:id="rId10"/>
            </p:custDataLst>
          </p:nvPr>
        </p:nvSpPr>
        <p:spPr>
          <a:xfrm>
            <a:off x="4953000" y="1473200"/>
            <a:ext cx="1701800" cy="12192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17" name="文本占位符 16"/>
          <p:cNvSpPr>
            <a:spLocks noGrp="1"/>
          </p:cNvSpPr>
          <p:nvPr>
            <p:ph type="body" idx="16389" hasCustomPrompt="1"/>
            <p:custDataLst>
              <p:tags r:id="rId11"/>
            </p:custDataLst>
          </p:nvPr>
        </p:nvSpPr>
        <p:spPr>
          <a:xfrm>
            <a:off x="7264400" y="914400"/>
            <a:ext cx="17018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项标题</a:t>
            </a:r>
            <a:endParaRPr lang="zh-CN" altLang="en-US" smtClean="0"/>
          </a:p>
        </p:txBody>
      </p:sp>
      <p:sp>
        <p:nvSpPr>
          <p:cNvPr id="18" name="文本占位符 17"/>
          <p:cNvSpPr>
            <a:spLocks noGrp="1"/>
          </p:cNvSpPr>
          <p:nvPr>
            <p:ph type="body" idx="16390" hasCustomPrompt="1"/>
            <p:custDataLst>
              <p:tags r:id="rId12"/>
            </p:custDataLst>
          </p:nvPr>
        </p:nvSpPr>
        <p:spPr>
          <a:xfrm>
            <a:off x="7264400" y="1473200"/>
            <a:ext cx="1701800" cy="12192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19" name="文本占位符 18"/>
          <p:cNvSpPr>
            <a:spLocks noGrp="1"/>
          </p:cNvSpPr>
          <p:nvPr>
            <p:ph type="body" idx="16391" hasCustomPrompt="1"/>
            <p:custDataLst>
              <p:tags r:id="rId13"/>
            </p:custDataLst>
          </p:nvPr>
        </p:nvSpPr>
        <p:spPr>
          <a:xfrm>
            <a:off x="9575800" y="914400"/>
            <a:ext cx="17018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项标题</a:t>
            </a:r>
            <a:endParaRPr lang="zh-CN" altLang="en-US" smtClean="0"/>
          </a:p>
        </p:txBody>
      </p:sp>
      <p:sp>
        <p:nvSpPr>
          <p:cNvPr id="20" name="文本占位符 19"/>
          <p:cNvSpPr>
            <a:spLocks noGrp="1"/>
          </p:cNvSpPr>
          <p:nvPr>
            <p:ph type="body" idx="16392" hasCustomPrompt="1"/>
            <p:custDataLst>
              <p:tags r:id="rId14"/>
            </p:custDataLst>
          </p:nvPr>
        </p:nvSpPr>
        <p:spPr>
          <a:xfrm>
            <a:off x="9575800" y="1473200"/>
            <a:ext cx="1701800" cy="12192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showMasterSp="0" userDrawn="1">
  <p:cSld name="正文页-5_18">
    <p:bg>
      <p:bgRef idx="1001">
        <a:schemeClr val="bg1"/>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a:xfrm>
            <a:off x="838200" y="6356350"/>
            <a:ext cx="2743200" cy="365125"/>
          </a:xfrm>
        </p:spPr>
        <p:txBody>
          <a:bodyPr/>
          <a:lstStyle/>
          <a:p>
            <a:fld id="{297C79FE-DCC0-4620-A566-16CA7A0CE41F}"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a:xfrm>
            <a:off x="4038600" y="6356350"/>
            <a:ext cx="4114800" cy="365125"/>
          </a:xfrm>
        </p:spPr>
        <p:txBody>
          <a:bodyPr/>
          <a:lstStyle/>
          <a:p>
            <a:endParaRPr lang="zh-CN" altLang="en-US"/>
          </a:p>
        </p:txBody>
      </p:sp>
      <p:sp>
        <p:nvSpPr>
          <p:cNvPr id="10" name="灯片编号占位符 9"/>
          <p:cNvSpPr>
            <a:spLocks noGrp="1"/>
          </p:cNvSpPr>
          <p:nvPr>
            <p:ph type="sldNum" sz="quarter" idx="12"/>
            <p:custDataLst>
              <p:tags r:id="rId4"/>
            </p:custDataLst>
          </p:nvPr>
        </p:nvSpPr>
        <p:spPr>
          <a:xfrm>
            <a:off x="8610600" y="6356350"/>
            <a:ext cx="2743200" cy="365125"/>
          </a:xfrm>
        </p:spPr>
        <p:txBody>
          <a:bodyPr/>
          <a:lstStyle/>
          <a:p>
            <a:fld id="{515A922F-1294-4387-9CB3-FCC8465D972A}"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2362200" cy="18288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667000"/>
            <a:ext cx="2362200" cy="3048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装饰  2"/>
          <p:cNvSpPr>
            <a:spLocks noGrp="1"/>
          </p:cNvSpPr>
          <p:nvPr>
            <p:ph type="body" idx="16394" hasCustomPrompt="1"/>
            <p:custDataLst>
              <p:tags r:id="rId7"/>
            </p:custDataLst>
          </p:nvPr>
        </p:nvSpPr>
        <p:spPr>
          <a:xfrm>
            <a:off x="3581400" y="609600"/>
            <a:ext cx="2463800" cy="5638800"/>
          </a:xfrm>
          <a:custGeom>
            <a:avLst/>
            <a:gdLst>
              <a:gd name="connisteX0" fmla="*/ 0 w 2463800"/>
              <a:gd name="connsiteY0" fmla="*/ 203200 h 5638800"/>
              <a:gd name="connisteX1" fmla="*/ 203200 w 2463800"/>
              <a:gd name="connsiteY1" fmla="*/ 0 h 5638800"/>
              <a:gd name="connisteX2" fmla="*/ 2260600 w 2463800"/>
              <a:gd name="connsiteY2" fmla="*/ 0 h 5638800"/>
              <a:gd name="connisteX3" fmla="*/ 2463800 w 2463800"/>
              <a:gd name="connsiteY3" fmla="*/ 203200 h 5638800"/>
              <a:gd name="connisteX4" fmla="*/ 2463800 w 2463800"/>
              <a:gd name="connsiteY4" fmla="*/ 5435600 h 5638800"/>
              <a:gd name="connisteX5" fmla="*/ 2260600 w 2463800"/>
              <a:gd name="connsiteY5" fmla="*/ 5638800 h 5638800"/>
              <a:gd name="connisteX6" fmla="*/ 203200 w 2463800"/>
              <a:gd name="connsiteY6" fmla="*/ 5638800 h 5638800"/>
              <a:gd name="connisteX7" fmla="*/ 0 w 2463800"/>
              <a:gd name="connsiteY7" fmla="*/ 5435600 h 5638800"/>
              <a:gd name="connisteX8" fmla="*/ 0 w 24638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463800" h="5638800">
                <a:moveTo>
                  <a:pt x="0" y="203200"/>
                </a:moveTo>
                <a:cubicBezTo>
                  <a:pt x="0" y="90976"/>
                  <a:pt x="90976" y="0"/>
                  <a:pt x="203200" y="0"/>
                </a:cubicBezTo>
                <a:lnTo>
                  <a:pt x="2260600" y="0"/>
                </a:lnTo>
                <a:cubicBezTo>
                  <a:pt x="2372824" y="0"/>
                  <a:pt x="2463800" y="90976"/>
                  <a:pt x="2463800" y="203200"/>
                </a:cubicBezTo>
                <a:lnTo>
                  <a:pt x="2463800" y="5435600"/>
                </a:lnTo>
                <a:cubicBezTo>
                  <a:pt x="2463800" y="5547824"/>
                  <a:pt x="2372824" y="5638800"/>
                  <a:pt x="2260600" y="5638800"/>
                </a:cubicBezTo>
                <a:lnTo>
                  <a:pt x="203200" y="5638800"/>
                </a:lnTo>
                <a:cubicBezTo>
                  <a:pt x="90976" y="5638800"/>
                  <a:pt x="0" y="5547824"/>
                  <a:pt x="0" y="54356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装饰  3"/>
          <p:cNvSpPr>
            <a:spLocks noGrp="1"/>
          </p:cNvSpPr>
          <p:nvPr>
            <p:ph type="body" idx="16395" hasCustomPrompt="1"/>
            <p:custDataLst>
              <p:tags r:id="rId8"/>
            </p:custDataLst>
          </p:nvPr>
        </p:nvSpPr>
        <p:spPr>
          <a:xfrm>
            <a:off x="4051300" y="1295400"/>
            <a:ext cx="1524000" cy="1524000"/>
          </a:xfrm>
          <a:custGeom>
            <a:avLst/>
            <a:gdLst>
              <a:gd name="connisteX0" fmla="*/ 0 w 1524000"/>
              <a:gd name="connsiteY0" fmla="*/ 762000 h 1524000"/>
              <a:gd name="connisteX1" fmla="*/ 762000 w 1524000"/>
              <a:gd name="connsiteY1" fmla="*/ 0 h 1524000"/>
              <a:gd name="connisteX2" fmla="*/ 762000 w 1524000"/>
              <a:gd name="connsiteY2" fmla="*/ 0 h 1524000"/>
              <a:gd name="connisteX3" fmla="*/ 1524000 w 1524000"/>
              <a:gd name="connsiteY3" fmla="*/ 762000 h 1524000"/>
              <a:gd name="connisteX4" fmla="*/ 1524000 w 1524000"/>
              <a:gd name="connsiteY4" fmla="*/ 762000 h 1524000"/>
              <a:gd name="connisteX5" fmla="*/ 762000 w 1524000"/>
              <a:gd name="connsiteY5" fmla="*/ 1524000 h 1524000"/>
              <a:gd name="connisteX6" fmla="*/ 762000 w 1524000"/>
              <a:gd name="connsiteY6" fmla="*/ 1524000 h 1524000"/>
              <a:gd name="connisteX7" fmla="*/ 0 w 1524000"/>
              <a:gd name="connsiteY7" fmla="*/ 762000 h 1524000"/>
              <a:gd name="connisteX8" fmla="*/ 0 w 1524000"/>
              <a:gd name="connsiteY8" fmla="*/ 762000 h 152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524000" h="1524000">
                <a:moveTo>
                  <a:pt x="0" y="762000"/>
                </a:moveTo>
                <a:cubicBezTo>
                  <a:pt x="0" y="341159"/>
                  <a:pt x="341159" y="0"/>
                  <a:pt x="762000" y="0"/>
                </a:cubicBezTo>
                <a:lnTo>
                  <a:pt x="762000" y="0"/>
                </a:lnTo>
                <a:cubicBezTo>
                  <a:pt x="1182841" y="0"/>
                  <a:pt x="1524000" y="341159"/>
                  <a:pt x="1524000" y="762000"/>
                </a:cubicBezTo>
                <a:lnTo>
                  <a:pt x="1524000" y="762000"/>
                </a:lnTo>
                <a:cubicBezTo>
                  <a:pt x="1524000" y="1182841"/>
                  <a:pt x="1182841" y="1524000"/>
                  <a:pt x="762000" y="1524000"/>
                </a:cubicBezTo>
                <a:lnTo>
                  <a:pt x="762000" y="1524000"/>
                </a:lnTo>
                <a:cubicBezTo>
                  <a:pt x="341159" y="1524000"/>
                  <a:pt x="0" y="1182841"/>
                  <a:pt x="0" y="762000"/>
                </a:cubicBezTo>
                <a:lnTo>
                  <a:pt x="0" y="762000"/>
                </a:lnTo>
                <a:close/>
              </a:path>
            </a:pathLst>
          </a:custGeom>
          <a:solidFill>
            <a:srgbClr val="FFFFFF"/>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图片占位符 14"/>
          <p:cNvSpPr>
            <a:spLocks noGrp="1"/>
          </p:cNvSpPr>
          <p:nvPr>
            <p:ph type="pic" idx="16393" hasCustomPrompt="1"/>
            <p:custDataLst>
              <p:tags r:id="rId9"/>
            </p:custDataLst>
          </p:nvPr>
        </p:nvSpPr>
        <p:spPr>
          <a:xfrm>
            <a:off x="4406900" y="1651000"/>
            <a:ext cx="812800" cy="8128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6" name="文本占位符 15"/>
          <p:cNvSpPr>
            <a:spLocks noGrp="1"/>
          </p:cNvSpPr>
          <p:nvPr>
            <p:ph type="body" idx="16387" hasCustomPrompt="1"/>
            <p:custDataLst>
              <p:tags r:id="rId10"/>
            </p:custDataLst>
          </p:nvPr>
        </p:nvSpPr>
        <p:spPr>
          <a:xfrm>
            <a:off x="3987800" y="3175000"/>
            <a:ext cx="1651000" cy="406400"/>
          </a:xfrm>
          <a:noFill/>
        </p:spPr>
        <p:txBody>
          <a:bodyPr lIns="0" tIns="0" rIns="0" bIns="0" anchor="t">
            <a:normAutofit/>
          </a:bodyPr>
          <a:lstStyle>
            <a:lvl1pPr marL="0" indent="0" algn="ctr">
              <a:lnSpc>
                <a:spcPct val="111000"/>
              </a:lnSpc>
              <a:spcBef>
                <a:spcPct val="0"/>
              </a:spcBef>
              <a:spcAft>
                <a:spcPct val="0"/>
              </a:spcAft>
              <a:buNone/>
              <a:defRPr sz="2400" b="0" spc="0">
                <a:solidFill>
                  <a:srgbClr val="FFFFFF"/>
                </a:solidFill>
              </a:defRPr>
            </a:lvl1pPr>
          </a:lstStyle>
          <a:p>
            <a:pPr lvl="0"/>
            <a:r>
              <a:rPr lang="zh-CN" altLang="en-US" smtClean="0"/>
              <a:t>项标题</a:t>
            </a:r>
            <a:endParaRPr lang="zh-CN" altLang="en-US" smtClean="0"/>
          </a:p>
        </p:txBody>
      </p:sp>
      <p:sp>
        <p:nvSpPr>
          <p:cNvPr id="17" name="文本占位符 16"/>
          <p:cNvSpPr>
            <a:spLocks noGrp="1"/>
          </p:cNvSpPr>
          <p:nvPr>
            <p:ph type="body" idx="16388" hasCustomPrompt="1"/>
            <p:custDataLst>
              <p:tags r:id="rId11"/>
            </p:custDataLst>
          </p:nvPr>
        </p:nvSpPr>
        <p:spPr>
          <a:xfrm>
            <a:off x="3987800" y="3733800"/>
            <a:ext cx="1651000" cy="1828800"/>
          </a:xfrm>
          <a:noFill/>
        </p:spPr>
        <p:txBody>
          <a:bodyPr lIns="0" tIns="0" rIns="0" bIns="0" anchor="t">
            <a:normAutofit/>
          </a:bodyPr>
          <a:lstStyle>
            <a:lvl1pPr marL="0" indent="0" algn="ctr">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18" name="装饰  7"/>
          <p:cNvSpPr>
            <a:spLocks noGrp="1"/>
          </p:cNvSpPr>
          <p:nvPr>
            <p:ph type="body" idx="16397" hasCustomPrompt="1"/>
            <p:custDataLst>
              <p:tags r:id="rId12"/>
            </p:custDataLst>
          </p:nvPr>
        </p:nvSpPr>
        <p:spPr>
          <a:xfrm>
            <a:off x="6350000" y="609600"/>
            <a:ext cx="2463800" cy="5638800"/>
          </a:xfrm>
          <a:custGeom>
            <a:avLst/>
            <a:gdLst>
              <a:gd name="connisteX0" fmla="*/ 0 w 2463800"/>
              <a:gd name="connsiteY0" fmla="*/ 203200 h 5638800"/>
              <a:gd name="connisteX1" fmla="*/ 203200 w 2463800"/>
              <a:gd name="connsiteY1" fmla="*/ 0 h 5638800"/>
              <a:gd name="connisteX2" fmla="*/ 2260600 w 2463800"/>
              <a:gd name="connsiteY2" fmla="*/ 0 h 5638800"/>
              <a:gd name="connisteX3" fmla="*/ 2463800 w 2463800"/>
              <a:gd name="connsiteY3" fmla="*/ 203200 h 5638800"/>
              <a:gd name="connisteX4" fmla="*/ 2463800 w 2463800"/>
              <a:gd name="connsiteY4" fmla="*/ 5435600 h 5638800"/>
              <a:gd name="connisteX5" fmla="*/ 2260600 w 2463800"/>
              <a:gd name="connsiteY5" fmla="*/ 5638800 h 5638800"/>
              <a:gd name="connisteX6" fmla="*/ 203200 w 2463800"/>
              <a:gd name="connsiteY6" fmla="*/ 5638800 h 5638800"/>
              <a:gd name="connisteX7" fmla="*/ 0 w 2463800"/>
              <a:gd name="connsiteY7" fmla="*/ 5435600 h 5638800"/>
              <a:gd name="connisteX8" fmla="*/ 0 w 24638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463800" h="5638800">
                <a:moveTo>
                  <a:pt x="0" y="203200"/>
                </a:moveTo>
                <a:cubicBezTo>
                  <a:pt x="0" y="90976"/>
                  <a:pt x="90976" y="0"/>
                  <a:pt x="203200" y="0"/>
                </a:cubicBezTo>
                <a:lnTo>
                  <a:pt x="2260600" y="0"/>
                </a:lnTo>
                <a:cubicBezTo>
                  <a:pt x="2372824" y="0"/>
                  <a:pt x="2463800" y="90976"/>
                  <a:pt x="2463800" y="203200"/>
                </a:cubicBezTo>
                <a:lnTo>
                  <a:pt x="2463800" y="5435600"/>
                </a:lnTo>
                <a:cubicBezTo>
                  <a:pt x="2463800" y="5547824"/>
                  <a:pt x="2372824" y="5638800"/>
                  <a:pt x="2260600" y="5638800"/>
                </a:cubicBezTo>
                <a:lnTo>
                  <a:pt x="203200" y="5638800"/>
                </a:lnTo>
                <a:cubicBezTo>
                  <a:pt x="90976" y="5638800"/>
                  <a:pt x="0" y="5547824"/>
                  <a:pt x="0" y="5435600"/>
                </a:cubicBezTo>
                <a:lnTo>
                  <a:pt x="0" y="20320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9" name="装饰  8"/>
          <p:cNvSpPr>
            <a:spLocks noGrp="1"/>
          </p:cNvSpPr>
          <p:nvPr>
            <p:ph type="body" idx="16398" hasCustomPrompt="1"/>
            <p:custDataLst>
              <p:tags r:id="rId13"/>
            </p:custDataLst>
          </p:nvPr>
        </p:nvSpPr>
        <p:spPr>
          <a:xfrm>
            <a:off x="6819900" y="1295400"/>
            <a:ext cx="1524000" cy="1524000"/>
          </a:xfrm>
          <a:custGeom>
            <a:avLst/>
            <a:gdLst>
              <a:gd name="connisteX0" fmla="*/ 0 w 1524000"/>
              <a:gd name="connsiteY0" fmla="*/ 762000 h 1524000"/>
              <a:gd name="connisteX1" fmla="*/ 762000 w 1524000"/>
              <a:gd name="connsiteY1" fmla="*/ 0 h 1524000"/>
              <a:gd name="connisteX2" fmla="*/ 762000 w 1524000"/>
              <a:gd name="connsiteY2" fmla="*/ 0 h 1524000"/>
              <a:gd name="connisteX3" fmla="*/ 1524000 w 1524000"/>
              <a:gd name="connsiteY3" fmla="*/ 762000 h 1524000"/>
              <a:gd name="connisteX4" fmla="*/ 1524000 w 1524000"/>
              <a:gd name="connsiteY4" fmla="*/ 762000 h 1524000"/>
              <a:gd name="connisteX5" fmla="*/ 762000 w 1524000"/>
              <a:gd name="connsiteY5" fmla="*/ 1524000 h 1524000"/>
              <a:gd name="connisteX6" fmla="*/ 762000 w 1524000"/>
              <a:gd name="connsiteY6" fmla="*/ 1524000 h 1524000"/>
              <a:gd name="connisteX7" fmla="*/ 0 w 1524000"/>
              <a:gd name="connsiteY7" fmla="*/ 762000 h 1524000"/>
              <a:gd name="connisteX8" fmla="*/ 0 w 1524000"/>
              <a:gd name="connsiteY8" fmla="*/ 762000 h 152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524000" h="1524000">
                <a:moveTo>
                  <a:pt x="0" y="762000"/>
                </a:moveTo>
                <a:cubicBezTo>
                  <a:pt x="0" y="341159"/>
                  <a:pt x="341159" y="0"/>
                  <a:pt x="762000" y="0"/>
                </a:cubicBezTo>
                <a:lnTo>
                  <a:pt x="762000" y="0"/>
                </a:lnTo>
                <a:cubicBezTo>
                  <a:pt x="1182841" y="0"/>
                  <a:pt x="1524000" y="341159"/>
                  <a:pt x="1524000" y="762000"/>
                </a:cubicBezTo>
                <a:lnTo>
                  <a:pt x="1524000" y="762000"/>
                </a:lnTo>
                <a:cubicBezTo>
                  <a:pt x="1524000" y="1182841"/>
                  <a:pt x="1182841" y="1524000"/>
                  <a:pt x="762000" y="1524000"/>
                </a:cubicBezTo>
                <a:lnTo>
                  <a:pt x="762000" y="1524000"/>
                </a:lnTo>
                <a:cubicBezTo>
                  <a:pt x="341159" y="1524000"/>
                  <a:pt x="0" y="1182841"/>
                  <a:pt x="0" y="762000"/>
                </a:cubicBezTo>
                <a:lnTo>
                  <a:pt x="0" y="7620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图片占位符 19"/>
          <p:cNvSpPr>
            <a:spLocks noGrp="1"/>
          </p:cNvSpPr>
          <p:nvPr>
            <p:ph type="pic" idx="16396" hasCustomPrompt="1"/>
            <p:custDataLst>
              <p:tags r:id="rId14"/>
            </p:custDataLst>
          </p:nvPr>
        </p:nvSpPr>
        <p:spPr>
          <a:xfrm>
            <a:off x="7175500" y="1651000"/>
            <a:ext cx="812800" cy="8128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1" name="文本占位符 20"/>
          <p:cNvSpPr>
            <a:spLocks noGrp="1"/>
          </p:cNvSpPr>
          <p:nvPr>
            <p:ph type="body" idx="16389" hasCustomPrompt="1"/>
            <p:custDataLst>
              <p:tags r:id="rId15"/>
            </p:custDataLst>
          </p:nvPr>
        </p:nvSpPr>
        <p:spPr>
          <a:xfrm>
            <a:off x="6756400" y="3175000"/>
            <a:ext cx="16510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2" name="文本占位符 21"/>
          <p:cNvSpPr>
            <a:spLocks noGrp="1"/>
          </p:cNvSpPr>
          <p:nvPr>
            <p:ph type="body" idx="16390" hasCustomPrompt="1"/>
            <p:custDataLst>
              <p:tags r:id="rId16"/>
            </p:custDataLst>
          </p:nvPr>
        </p:nvSpPr>
        <p:spPr>
          <a:xfrm>
            <a:off x="6756400" y="3733800"/>
            <a:ext cx="1651000" cy="18288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3" name="装饰  2"/>
          <p:cNvSpPr>
            <a:spLocks noGrp="1"/>
          </p:cNvSpPr>
          <p:nvPr>
            <p:ph type="body" idx="16400" hasCustomPrompt="1"/>
            <p:custDataLst>
              <p:tags r:id="rId17"/>
            </p:custDataLst>
          </p:nvPr>
        </p:nvSpPr>
        <p:spPr>
          <a:xfrm>
            <a:off x="9118600" y="609600"/>
            <a:ext cx="2463800" cy="5638800"/>
          </a:xfrm>
          <a:custGeom>
            <a:avLst/>
            <a:gdLst>
              <a:gd name="connisteX0" fmla="*/ 0 w 2463800"/>
              <a:gd name="connsiteY0" fmla="*/ 203200 h 5638800"/>
              <a:gd name="connisteX1" fmla="*/ 203200 w 2463800"/>
              <a:gd name="connsiteY1" fmla="*/ 0 h 5638800"/>
              <a:gd name="connisteX2" fmla="*/ 2260600 w 2463800"/>
              <a:gd name="connsiteY2" fmla="*/ 0 h 5638800"/>
              <a:gd name="connisteX3" fmla="*/ 2463800 w 2463800"/>
              <a:gd name="connsiteY3" fmla="*/ 203200 h 5638800"/>
              <a:gd name="connisteX4" fmla="*/ 2463800 w 2463800"/>
              <a:gd name="connsiteY4" fmla="*/ 5435600 h 5638800"/>
              <a:gd name="connisteX5" fmla="*/ 2260600 w 2463800"/>
              <a:gd name="connsiteY5" fmla="*/ 5638800 h 5638800"/>
              <a:gd name="connisteX6" fmla="*/ 203200 w 2463800"/>
              <a:gd name="connsiteY6" fmla="*/ 5638800 h 5638800"/>
              <a:gd name="connisteX7" fmla="*/ 0 w 2463800"/>
              <a:gd name="connsiteY7" fmla="*/ 5435600 h 5638800"/>
              <a:gd name="connisteX8" fmla="*/ 0 w 24638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463800" h="5638800">
                <a:moveTo>
                  <a:pt x="0" y="203200"/>
                </a:moveTo>
                <a:cubicBezTo>
                  <a:pt x="0" y="90976"/>
                  <a:pt x="90976" y="0"/>
                  <a:pt x="203200" y="0"/>
                </a:cubicBezTo>
                <a:lnTo>
                  <a:pt x="2260600" y="0"/>
                </a:lnTo>
                <a:cubicBezTo>
                  <a:pt x="2372824" y="0"/>
                  <a:pt x="2463800" y="90976"/>
                  <a:pt x="2463800" y="203200"/>
                </a:cubicBezTo>
                <a:lnTo>
                  <a:pt x="2463800" y="5435600"/>
                </a:lnTo>
                <a:cubicBezTo>
                  <a:pt x="2463800" y="5547824"/>
                  <a:pt x="2372824" y="5638800"/>
                  <a:pt x="2260600" y="5638800"/>
                </a:cubicBezTo>
                <a:lnTo>
                  <a:pt x="203200" y="5638800"/>
                </a:lnTo>
                <a:cubicBezTo>
                  <a:pt x="90976" y="5638800"/>
                  <a:pt x="0" y="5547824"/>
                  <a:pt x="0" y="54356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4" name="装饰  3"/>
          <p:cNvSpPr>
            <a:spLocks noGrp="1"/>
          </p:cNvSpPr>
          <p:nvPr>
            <p:ph type="body" idx="16401" hasCustomPrompt="1"/>
            <p:custDataLst>
              <p:tags r:id="rId18"/>
            </p:custDataLst>
          </p:nvPr>
        </p:nvSpPr>
        <p:spPr>
          <a:xfrm>
            <a:off x="9588500" y="1295400"/>
            <a:ext cx="1524000" cy="1524000"/>
          </a:xfrm>
          <a:custGeom>
            <a:avLst/>
            <a:gdLst>
              <a:gd name="connisteX0" fmla="*/ 0 w 1524000"/>
              <a:gd name="connsiteY0" fmla="*/ 762000 h 1524000"/>
              <a:gd name="connisteX1" fmla="*/ 762000 w 1524000"/>
              <a:gd name="connsiteY1" fmla="*/ 0 h 1524000"/>
              <a:gd name="connisteX2" fmla="*/ 762000 w 1524000"/>
              <a:gd name="connsiteY2" fmla="*/ 0 h 1524000"/>
              <a:gd name="connisteX3" fmla="*/ 1524000 w 1524000"/>
              <a:gd name="connsiteY3" fmla="*/ 762000 h 1524000"/>
              <a:gd name="connisteX4" fmla="*/ 1524000 w 1524000"/>
              <a:gd name="connsiteY4" fmla="*/ 762000 h 1524000"/>
              <a:gd name="connisteX5" fmla="*/ 762000 w 1524000"/>
              <a:gd name="connsiteY5" fmla="*/ 1524000 h 1524000"/>
              <a:gd name="connisteX6" fmla="*/ 762000 w 1524000"/>
              <a:gd name="connsiteY6" fmla="*/ 1524000 h 1524000"/>
              <a:gd name="connisteX7" fmla="*/ 0 w 1524000"/>
              <a:gd name="connsiteY7" fmla="*/ 762000 h 1524000"/>
              <a:gd name="connisteX8" fmla="*/ 0 w 1524000"/>
              <a:gd name="connsiteY8" fmla="*/ 762000 h 152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524000" h="1524000">
                <a:moveTo>
                  <a:pt x="0" y="762000"/>
                </a:moveTo>
                <a:cubicBezTo>
                  <a:pt x="0" y="341159"/>
                  <a:pt x="341159" y="0"/>
                  <a:pt x="762000" y="0"/>
                </a:cubicBezTo>
                <a:lnTo>
                  <a:pt x="762000" y="0"/>
                </a:lnTo>
                <a:cubicBezTo>
                  <a:pt x="1182841" y="0"/>
                  <a:pt x="1524000" y="341159"/>
                  <a:pt x="1524000" y="762000"/>
                </a:cubicBezTo>
                <a:lnTo>
                  <a:pt x="1524000" y="762000"/>
                </a:lnTo>
                <a:cubicBezTo>
                  <a:pt x="1524000" y="1182841"/>
                  <a:pt x="1182841" y="1524000"/>
                  <a:pt x="762000" y="1524000"/>
                </a:cubicBezTo>
                <a:lnTo>
                  <a:pt x="762000" y="1524000"/>
                </a:lnTo>
                <a:cubicBezTo>
                  <a:pt x="341159" y="1524000"/>
                  <a:pt x="0" y="1182841"/>
                  <a:pt x="0" y="762000"/>
                </a:cubicBezTo>
                <a:lnTo>
                  <a:pt x="0" y="762000"/>
                </a:lnTo>
                <a:close/>
              </a:path>
            </a:pathLst>
          </a:custGeom>
          <a:solidFill>
            <a:srgbClr val="FFFFFF"/>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5" name="图片占位符 24"/>
          <p:cNvSpPr>
            <a:spLocks noGrp="1"/>
          </p:cNvSpPr>
          <p:nvPr>
            <p:ph type="pic" idx="16399" hasCustomPrompt="1"/>
            <p:custDataLst>
              <p:tags r:id="rId19"/>
            </p:custDataLst>
          </p:nvPr>
        </p:nvSpPr>
        <p:spPr>
          <a:xfrm>
            <a:off x="9944100" y="1651000"/>
            <a:ext cx="812800" cy="8128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6" name="文本占位符 25"/>
          <p:cNvSpPr>
            <a:spLocks noGrp="1"/>
          </p:cNvSpPr>
          <p:nvPr>
            <p:ph type="body" idx="16391" hasCustomPrompt="1"/>
            <p:custDataLst>
              <p:tags r:id="rId20"/>
            </p:custDataLst>
          </p:nvPr>
        </p:nvSpPr>
        <p:spPr>
          <a:xfrm>
            <a:off x="9525000" y="3175000"/>
            <a:ext cx="1651000" cy="406400"/>
          </a:xfrm>
          <a:noFill/>
        </p:spPr>
        <p:txBody>
          <a:bodyPr lIns="0" tIns="0" rIns="0" bIns="0" anchor="t">
            <a:normAutofit/>
          </a:bodyPr>
          <a:lstStyle>
            <a:lvl1pPr marL="0" indent="0" algn="ctr">
              <a:lnSpc>
                <a:spcPct val="111000"/>
              </a:lnSpc>
              <a:spcBef>
                <a:spcPct val="0"/>
              </a:spcBef>
              <a:spcAft>
                <a:spcPct val="0"/>
              </a:spcAft>
              <a:buNone/>
              <a:defRPr sz="2400" b="0" spc="0">
                <a:solidFill>
                  <a:srgbClr val="FFFFFF"/>
                </a:solidFill>
              </a:defRPr>
            </a:lvl1pPr>
          </a:lstStyle>
          <a:p>
            <a:pPr lvl="0"/>
            <a:r>
              <a:rPr lang="zh-CN" altLang="en-US" smtClean="0"/>
              <a:t>项标题</a:t>
            </a:r>
            <a:endParaRPr lang="zh-CN" altLang="en-US" smtClean="0"/>
          </a:p>
        </p:txBody>
      </p:sp>
      <p:sp>
        <p:nvSpPr>
          <p:cNvPr id="27" name="文本占位符 26"/>
          <p:cNvSpPr>
            <a:spLocks noGrp="1"/>
          </p:cNvSpPr>
          <p:nvPr>
            <p:ph type="body" idx="16392" hasCustomPrompt="1"/>
            <p:custDataLst>
              <p:tags r:id="rId21"/>
            </p:custDataLst>
          </p:nvPr>
        </p:nvSpPr>
        <p:spPr>
          <a:xfrm>
            <a:off x="9525000" y="3733800"/>
            <a:ext cx="1651000" cy="1828800"/>
          </a:xfrm>
          <a:noFill/>
        </p:spPr>
        <p:txBody>
          <a:bodyPr lIns="0" tIns="0" rIns="0" bIns="0" anchor="t">
            <a:normAutofit/>
          </a:bodyPr>
          <a:lstStyle>
            <a:lvl1pPr marL="0" indent="0" algn="ctr">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showMasterSp="0" userDrawn="1">
  <p:cSld name="正文页-4_3">
    <p:bg>
      <p:bgRef idx="1001">
        <a:schemeClr val="bg1"/>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a:xfrm>
            <a:off x="838200" y="6356350"/>
            <a:ext cx="2743200" cy="365125"/>
          </a:xfrm>
        </p:spPr>
        <p:txBody>
          <a:bodyPr/>
          <a:lstStyle/>
          <a:p>
            <a:fld id="{297C79FE-DCC0-4620-A566-16CA7A0CE41F}"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a:xfrm>
            <a:off x="4038600" y="6356350"/>
            <a:ext cx="4114800" cy="365125"/>
          </a:xfrm>
        </p:spPr>
        <p:txBody>
          <a:bodyPr/>
          <a:lstStyle/>
          <a:p>
            <a:endParaRPr lang="zh-CN" altLang="en-US"/>
          </a:p>
        </p:txBody>
      </p:sp>
      <p:sp>
        <p:nvSpPr>
          <p:cNvPr id="10" name="灯片编号占位符 9"/>
          <p:cNvSpPr>
            <a:spLocks noGrp="1"/>
          </p:cNvSpPr>
          <p:nvPr>
            <p:ph type="sldNum" sz="quarter" idx="12"/>
            <p:custDataLst>
              <p:tags r:id="rId4"/>
            </p:custDataLst>
          </p:nvPr>
        </p:nvSpPr>
        <p:spPr>
          <a:xfrm>
            <a:off x="8610600" y="6356350"/>
            <a:ext cx="2743200" cy="365125"/>
          </a:xfrm>
        </p:spPr>
        <p:txBody>
          <a:bodyPr/>
          <a:lstStyle/>
          <a:p>
            <a:fld id="{515A922F-1294-4387-9CB3-FCC8465D972A}"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057400"/>
            <a:ext cx="3429000" cy="3657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装饰  2"/>
          <p:cNvSpPr>
            <a:spLocks noGrp="1"/>
          </p:cNvSpPr>
          <p:nvPr>
            <p:ph type="body" idx="16391" hasCustomPrompt="1"/>
            <p:custDataLst>
              <p:tags r:id="rId7"/>
            </p:custDataLst>
          </p:nvPr>
        </p:nvSpPr>
        <p:spPr>
          <a:xfrm>
            <a:off x="4648200" y="4165600"/>
            <a:ext cx="3314700" cy="2082800"/>
          </a:xfrm>
          <a:custGeom>
            <a:avLst/>
            <a:gdLst>
              <a:gd name="connisteX0" fmla="*/ 0 w 3314700"/>
              <a:gd name="connsiteY0" fmla="*/ 0 h 2082800"/>
              <a:gd name="connisteX1" fmla="*/ 3314700 w 3314700"/>
              <a:gd name="connsiteY1" fmla="*/ 0 h 2082800"/>
              <a:gd name="connisteX2" fmla="*/ 3314700 w 3314700"/>
              <a:gd name="connsiteY2" fmla="*/ 1879600 h 2082800"/>
              <a:gd name="connisteX3" fmla="*/ 3111500 w 3314700"/>
              <a:gd name="connsiteY3" fmla="*/ 2082800 h 2082800"/>
              <a:gd name="connisteX4" fmla="*/ 203200 w 3314700"/>
              <a:gd name="connsiteY4" fmla="*/ 2082800 h 2082800"/>
              <a:gd name="connisteX5" fmla="*/ 0 w 3314700"/>
              <a:gd name="connsiteY5" fmla="*/ 1879600 h 2082800"/>
              <a:gd name="connisteX6" fmla="*/ 0 w 3314700"/>
              <a:gd name="connsiteY6" fmla="*/ 0 h 208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314700" h="2082800">
                <a:moveTo>
                  <a:pt x="0" y="0"/>
                </a:moveTo>
                <a:lnTo>
                  <a:pt x="3314700" y="0"/>
                </a:lnTo>
                <a:lnTo>
                  <a:pt x="3314700" y="1879600"/>
                </a:lnTo>
                <a:cubicBezTo>
                  <a:pt x="3314700" y="1991824"/>
                  <a:pt x="3223724" y="2082800"/>
                  <a:pt x="3111500" y="2082800"/>
                </a:cubicBezTo>
                <a:lnTo>
                  <a:pt x="203200" y="2082800"/>
                </a:lnTo>
                <a:cubicBezTo>
                  <a:pt x="90976" y="2082800"/>
                  <a:pt x="0" y="1991824"/>
                  <a:pt x="0" y="1879600"/>
                </a:cubicBezTo>
                <a:lnTo>
                  <a:pt x="0" y="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图片占位符 13"/>
          <p:cNvSpPr>
            <a:spLocks noGrp="1"/>
          </p:cNvSpPr>
          <p:nvPr>
            <p:ph type="pic" idx="16392" hasCustomPrompt="1"/>
            <p:custDataLst>
              <p:tags r:id="rId8"/>
            </p:custDataLst>
          </p:nvPr>
        </p:nvSpPr>
        <p:spPr>
          <a:xfrm>
            <a:off x="4648200" y="609600"/>
            <a:ext cx="3314700" cy="3556000"/>
          </a:xfrm>
          <a:custGeom>
            <a:avLst/>
            <a:gdLst>
              <a:gd name="connisteX0" fmla="*/ 0 w 3314700"/>
              <a:gd name="connsiteY0" fmla="*/ 203200 h 3556000"/>
              <a:gd name="connisteX1" fmla="*/ 203200 w 3314700"/>
              <a:gd name="connsiteY1" fmla="*/ 0 h 3556000"/>
              <a:gd name="connisteX2" fmla="*/ 3111500 w 3314700"/>
              <a:gd name="connsiteY2" fmla="*/ 0 h 3556000"/>
              <a:gd name="connisteX3" fmla="*/ 3314700 w 3314700"/>
              <a:gd name="connsiteY3" fmla="*/ 203200 h 3556000"/>
              <a:gd name="connisteX4" fmla="*/ 3314700 w 3314700"/>
              <a:gd name="connsiteY4" fmla="*/ 3556000 h 3556000"/>
              <a:gd name="connisteX5" fmla="*/ 0 w 3314700"/>
              <a:gd name="connsiteY5" fmla="*/ 3556000 h 3556000"/>
              <a:gd name="connisteX6" fmla="*/ 0 w 3314700"/>
              <a:gd name="connsiteY6" fmla="*/ 203200 h 355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314700" h="3556000">
                <a:moveTo>
                  <a:pt x="0" y="203200"/>
                </a:moveTo>
                <a:cubicBezTo>
                  <a:pt x="0" y="90976"/>
                  <a:pt x="90976" y="0"/>
                  <a:pt x="203200" y="0"/>
                </a:cubicBezTo>
                <a:lnTo>
                  <a:pt x="3111500" y="0"/>
                </a:lnTo>
                <a:cubicBezTo>
                  <a:pt x="3223724" y="0"/>
                  <a:pt x="3314700" y="90976"/>
                  <a:pt x="3314700" y="203200"/>
                </a:cubicBezTo>
                <a:lnTo>
                  <a:pt x="3314700" y="3556000"/>
                </a:lnTo>
                <a:lnTo>
                  <a:pt x="0" y="35560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5" name="文本占位符 14"/>
          <p:cNvSpPr>
            <a:spLocks noGrp="1"/>
          </p:cNvSpPr>
          <p:nvPr>
            <p:ph type="body" idx="16387" hasCustomPrompt="1"/>
            <p:custDataLst>
              <p:tags r:id="rId9"/>
            </p:custDataLst>
          </p:nvPr>
        </p:nvSpPr>
        <p:spPr>
          <a:xfrm>
            <a:off x="4953000" y="4470400"/>
            <a:ext cx="27051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6" name="文本占位符 15"/>
          <p:cNvSpPr>
            <a:spLocks noGrp="1"/>
          </p:cNvSpPr>
          <p:nvPr>
            <p:ph type="body" idx="16388" hasCustomPrompt="1"/>
            <p:custDataLst>
              <p:tags r:id="rId10"/>
            </p:custDataLst>
          </p:nvPr>
        </p:nvSpPr>
        <p:spPr>
          <a:xfrm>
            <a:off x="4953000" y="5029200"/>
            <a:ext cx="27051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装饰  6"/>
          <p:cNvSpPr>
            <a:spLocks noGrp="1"/>
          </p:cNvSpPr>
          <p:nvPr>
            <p:ph type="body" idx="16393" hasCustomPrompt="1"/>
            <p:custDataLst>
              <p:tags r:id="rId11"/>
            </p:custDataLst>
          </p:nvPr>
        </p:nvSpPr>
        <p:spPr>
          <a:xfrm>
            <a:off x="8267700" y="4165600"/>
            <a:ext cx="3314700" cy="2082800"/>
          </a:xfrm>
          <a:custGeom>
            <a:avLst/>
            <a:gdLst>
              <a:gd name="connisteX0" fmla="*/ 0 w 3314700"/>
              <a:gd name="connsiteY0" fmla="*/ 0 h 2082800"/>
              <a:gd name="connisteX1" fmla="*/ 3314700 w 3314700"/>
              <a:gd name="connsiteY1" fmla="*/ 0 h 2082800"/>
              <a:gd name="connisteX2" fmla="*/ 3314700 w 3314700"/>
              <a:gd name="connsiteY2" fmla="*/ 1879600 h 2082800"/>
              <a:gd name="connisteX3" fmla="*/ 3111500 w 3314700"/>
              <a:gd name="connsiteY3" fmla="*/ 2082800 h 2082800"/>
              <a:gd name="connisteX4" fmla="*/ 203200 w 3314700"/>
              <a:gd name="connsiteY4" fmla="*/ 2082800 h 2082800"/>
              <a:gd name="connisteX5" fmla="*/ 0 w 3314700"/>
              <a:gd name="connsiteY5" fmla="*/ 1879600 h 2082800"/>
              <a:gd name="connisteX6" fmla="*/ 0 w 3314700"/>
              <a:gd name="connsiteY6" fmla="*/ 0 h 208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314700" h="2082800">
                <a:moveTo>
                  <a:pt x="0" y="0"/>
                </a:moveTo>
                <a:lnTo>
                  <a:pt x="3314700" y="0"/>
                </a:lnTo>
                <a:lnTo>
                  <a:pt x="3314700" y="1879600"/>
                </a:lnTo>
                <a:cubicBezTo>
                  <a:pt x="3314700" y="1991824"/>
                  <a:pt x="3223724" y="2082800"/>
                  <a:pt x="3111500" y="2082800"/>
                </a:cubicBezTo>
                <a:lnTo>
                  <a:pt x="203200" y="2082800"/>
                </a:lnTo>
                <a:cubicBezTo>
                  <a:pt x="90976" y="2082800"/>
                  <a:pt x="0" y="1991824"/>
                  <a:pt x="0" y="1879600"/>
                </a:cubicBezTo>
                <a:lnTo>
                  <a:pt x="0" y="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图片占位符 17"/>
          <p:cNvSpPr>
            <a:spLocks noGrp="1"/>
          </p:cNvSpPr>
          <p:nvPr>
            <p:ph type="pic" idx="16394" hasCustomPrompt="1"/>
            <p:custDataLst>
              <p:tags r:id="rId12"/>
            </p:custDataLst>
          </p:nvPr>
        </p:nvSpPr>
        <p:spPr>
          <a:xfrm>
            <a:off x="8267700" y="609600"/>
            <a:ext cx="3314700" cy="3556000"/>
          </a:xfrm>
          <a:custGeom>
            <a:avLst/>
            <a:gdLst>
              <a:gd name="connisteX0" fmla="*/ 0 w 3314700"/>
              <a:gd name="connsiteY0" fmla="*/ 203200 h 3556000"/>
              <a:gd name="connisteX1" fmla="*/ 203200 w 3314700"/>
              <a:gd name="connsiteY1" fmla="*/ 0 h 3556000"/>
              <a:gd name="connisteX2" fmla="*/ 3111500 w 3314700"/>
              <a:gd name="connsiteY2" fmla="*/ 0 h 3556000"/>
              <a:gd name="connisteX3" fmla="*/ 3314700 w 3314700"/>
              <a:gd name="connsiteY3" fmla="*/ 203200 h 3556000"/>
              <a:gd name="connisteX4" fmla="*/ 3314700 w 3314700"/>
              <a:gd name="connsiteY4" fmla="*/ 3556000 h 3556000"/>
              <a:gd name="connisteX5" fmla="*/ 0 w 3314700"/>
              <a:gd name="connsiteY5" fmla="*/ 3556000 h 3556000"/>
              <a:gd name="connisteX6" fmla="*/ 0 w 3314700"/>
              <a:gd name="connsiteY6" fmla="*/ 203200 h 355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314700" h="3556000">
                <a:moveTo>
                  <a:pt x="0" y="203200"/>
                </a:moveTo>
                <a:cubicBezTo>
                  <a:pt x="0" y="90976"/>
                  <a:pt x="90976" y="0"/>
                  <a:pt x="203200" y="0"/>
                </a:cubicBezTo>
                <a:lnTo>
                  <a:pt x="3111500" y="0"/>
                </a:lnTo>
                <a:cubicBezTo>
                  <a:pt x="3223724" y="0"/>
                  <a:pt x="3314700" y="90976"/>
                  <a:pt x="3314700" y="203200"/>
                </a:cubicBezTo>
                <a:lnTo>
                  <a:pt x="3314700" y="3556000"/>
                </a:lnTo>
                <a:lnTo>
                  <a:pt x="0" y="35560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9" name="文本占位符 18"/>
          <p:cNvSpPr>
            <a:spLocks noGrp="1"/>
          </p:cNvSpPr>
          <p:nvPr>
            <p:ph type="body" idx="16389" hasCustomPrompt="1"/>
            <p:custDataLst>
              <p:tags r:id="rId13"/>
            </p:custDataLst>
          </p:nvPr>
        </p:nvSpPr>
        <p:spPr>
          <a:xfrm>
            <a:off x="8572500" y="4470400"/>
            <a:ext cx="27051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项标题</a:t>
            </a:r>
            <a:endParaRPr lang="zh-CN" altLang="en-US" smtClean="0"/>
          </a:p>
        </p:txBody>
      </p:sp>
      <p:sp>
        <p:nvSpPr>
          <p:cNvPr id="20" name="文本占位符 19"/>
          <p:cNvSpPr>
            <a:spLocks noGrp="1"/>
          </p:cNvSpPr>
          <p:nvPr>
            <p:ph type="body" idx="16390" hasCustomPrompt="1"/>
            <p:custDataLst>
              <p:tags r:id="rId14"/>
            </p:custDataLst>
          </p:nvPr>
        </p:nvSpPr>
        <p:spPr>
          <a:xfrm>
            <a:off x="8572500" y="5029200"/>
            <a:ext cx="2705100" cy="9144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showMasterSp="0" userDrawn="1">
  <p:cSld name="正文页-63_6">
    <p:bg>
      <p:bgRef idx="1001">
        <a:schemeClr val="bg1"/>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a:xfrm>
            <a:off x="838200" y="6356350"/>
            <a:ext cx="2743200" cy="365125"/>
          </a:xfrm>
        </p:spPr>
        <p:txBody>
          <a:bodyPr/>
          <a:lstStyle/>
          <a:p>
            <a:fld id="{297C79FE-DCC0-4620-A566-16CA7A0CE41F}"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a:xfrm>
            <a:off x="4038600" y="6356350"/>
            <a:ext cx="4114800" cy="365125"/>
          </a:xfrm>
        </p:spPr>
        <p:txBody>
          <a:bodyPr/>
          <a:lstStyle/>
          <a:p>
            <a:endParaRPr lang="zh-CN" altLang="en-US"/>
          </a:p>
        </p:txBody>
      </p:sp>
      <p:sp>
        <p:nvSpPr>
          <p:cNvPr id="10" name="灯片编号占位符 9"/>
          <p:cNvSpPr>
            <a:spLocks noGrp="1"/>
          </p:cNvSpPr>
          <p:nvPr>
            <p:ph type="sldNum" sz="quarter" idx="12"/>
            <p:custDataLst>
              <p:tags r:id="rId4"/>
            </p:custDataLst>
          </p:nvPr>
        </p:nvSpPr>
        <p:spPr>
          <a:xfrm>
            <a:off x="8610600" y="6356350"/>
            <a:ext cx="2743200" cy="365125"/>
          </a:xfrm>
        </p:spPr>
        <p:txBody>
          <a:bodyPr/>
          <a:lstStyle/>
          <a:p>
            <a:fld id="{515A922F-1294-4387-9CB3-FCC8465D972A}"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37846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609600" y="609600"/>
            <a:ext cx="10972800" cy="2641600"/>
          </a:xfrm>
          <a:custGeom>
            <a:avLst/>
            <a:gdLst>
              <a:gd name="connisteX0" fmla="*/ 0 w 10972800"/>
              <a:gd name="connsiteY0" fmla="*/ 203200 h 2641600"/>
              <a:gd name="connisteX1" fmla="*/ 203200 w 10972800"/>
              <a:gd name="connsiteY1" fmla="*/ 0 h 2641600"/>
              <a:gd name="connisteX2" fmla="*/ 10769600 w 10972800"/>
              <a:gd name="connsiteY2" fmla="*/ 0 h 2641600"/>
              <a:gd name="connisteX3" fmla="*/ 10972800 w 10972800"/>
              <a:gd name="connsiteY3" fmla="*/ 203200 h 2641600"/>
              <a:gd name="connisteX4" fmla="*/ 10972800 w 10972800"/>
              <a:gd name="connsiteY4" fmla="*/ 2438400 h 2641600"/>
              <a:gd name="connisteX5" fmla="*/ 10769600 w 10972800"/>
              <a:gd name="connsiteY5" fmla="*/ 2641600 h 2641600"/>
              <a:gd name="connisteX6" fmla="*/ 203200 w 10972800"/>
              <a:gd name="connsiteY6" fmla="*/ 2641600 h 2641600"/>
              <a:gd name="connisteX7" fmla="*/ 0 w 10972800"/>
              <a:gd name="connsiteY7" fmla="*/ 2438400 h 2641600"/>
              <a:gd name="connisteX8" fmla="*/ 0 w 10972800"/>
              <a:gd name="connsiteY8" fmla="*/ 20320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641600">
                <a:moveTo>
                  <a:pt x="0" y="203200"/>
                </a:moveTo>
                <a:cubicBezTo>
                  <a:pt x="0" y="90976"/>
                  <a:pt x="90976" y="0"/>
                  <a:pt x="203200" y="0"/>
                </a:cubicBezTo>
                <a:lnTo>
                  <a:pt x="10769600" y="0"/>
                </a:lnTo>
                <a:cubicBezTo>
                  <a:pt x="10881824" y="0"/>
                  <a:pt x="10972800" y="90976"/>
                  <a:pt x="10972800" y="203200"/>
                </a:cubicBezTo>
                <a:lnTo>
                  <a:pt x="10972800" y="2438400"/>
                </a:lnTo>
                <a:cubicBezTo>
                  <a:pt x="10972800" y="2550624"/>
                  <a:pt x="10881824" y="2641600"/>
                  <a:pt x="10769600" y="2641600"/>
                </a:cubicBezTo>
                <a:lnTo>
                  <a:pt x="203200" y="2641600"/>
                </a:lnTo>
                <a:cubicBezTo>
                  <a:pt x="90976" y="2641600"/>
                  <a:pt x="0" y="2550624"/>
                  <a:pt x="0" y="24384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4648200" y="3860800"/>
            <a:ext cx="6934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4648200" y="4419600"/>
            <a:ext cx="69342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showMasterSp="0" userDrawn="1">
  <p:cSld name="正文页-30_71">
    <p:bg>
      <p:bgRef idx="1001">
        <a:schemeClr val="bg1"/>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a:xfrm>
            <a:off x="838200" y="6356350"/>
            <a:ext cx="2743200" cy="365125"/>
          </a:xfrm>
        </p:spPr>
        <p:txBody>
          <a:bodyPr/>
          <a:lstStyle/>
          <a:p>
            <a:fld id="{297C79FE-DCC0-4620-A566-16CA7A0CE41F}"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a:xfrm>
            <a:off x="4038600" y="6356350"/>
            <a:ext cx="4114800" cy="365125"/>
          </a:xfrm>
        </p:spPr>
        <p:txBody>
          <a:bodyPr/>
          <a:lstStyle/>
          <a:p>
            <a:endParaRPr lang="zh-CN" altLang="en-US"/>
          </a:p>
        </p:txBody>
      </p:sp>
      <p:sp>
        <p:nvSpPr>
          <p:cNvPr id="10" name="灯片编号占位符 9"/>
          <p:cNvSpPr>
            <a:spLocks noGrp="1"/>
          </p:cNvSpPr>
          <p:nvPr>
            <p:ph type="sldNum" sz="quarter" idx="12"/>
            <p:custDataLst>
              <p:tags r:id="rId4"/>
            </p:custDataLst>
          </p:nvPr>
        </p:nvSpPr>
        <p:spPr>
          <a:xfrm>
            <a:off x="8610600" y="6356350"/>
            <a:ext cx="2743200" cy="365125"/>
          </a:xfrm>
        </p:spPr>
        <p:txBody>
          <a:bodyPr/>
          <a:lstStyle/>
          <a:p>
            <a:fld id="{515A922F-1294-4387-9CB3-FCC8465D972A}"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5257800" y="533400"/>
            <a:ext cx="63246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0" hasCustomPrompt="1"/>
            <p:custDataLst>
              <p:tags r:id="rId6"/>
            </p:custDataLst>
          </p:nvPr>
        </p:nvSpPr>
        <p:spPr>
          <a:xfrm>
            <a:off x="609600" y="609600"/>
            <a:ext cx="4038600" cy="5638800"/>
          </a:xfrm>
          <a:custGeom>
            <a:avLst/>
            <a:gdLst>
              <a:gd name="connisteX0" fmla="*/ 0 w 4038600"/>
              <a:gd name="connsiteY0" fmla="*/ 203200 h 5638800"/>
              <a:gd name="connisteX1" fmla="*/ 203200 w 4038600"/>
              <a:gd name="connsiteY1" fmla="*/ 0 h 5638800"/>
              <a:gd name="connisteX2" fmla="*/ 3835400 w 4038600"/>
              <a:gd name="connsiteY2" fmla="*/ 0 h 5638800"/>
              <a:gd name="connisteX3" fmla="*/ 4038600 w 4038600"/>
              <a:gd name="connsiteY3" fmla="*/ 203200 h 5638800"/>
              <a:gd name="connisteX4" fmla="*/ 4038600 w 4038600"/>
              <a:gd name="connsiteY4" fmla="*/ 5435600 h 5638800"/>
              <a:gd name="connisteX5" fmla="*/ 3835400 w 4038600"/>
              <a:gd name="connsiteY5" fmla="*/ 5638800 h 5638800"/>
              <a:gd name="connisteX6" fmla="*/ 203200 w 4038600"/>
              <a:gd name="connsiteY6" fmla="*/ 5638800 h 5638800"/>
              <a:gd name="connisteX7" fmla="*/ 0 w 4038600"/>
              <a:gd name="connsiteY7" fmla="*/ 5435600 h 5638800"/>
              <a:gd name="connisteX8" fmla="*/ 0 w 40386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4038600" h="5638800">
                <a:moveTo>
                  <a:pt x="0" y="203200"/>
                </a:moveTo>
                <a:cubicBezTo>
                  <a:pt x="0" y="90976"/>
                  <a:pt x="90976" y="0"/>
                  <a:pt x="203200" y="0"/>
                </a:cubicBezTo>
                <a:lnTo>
                  <a:pt x="3835400" y="0"/>
                </a:lnTo>
                <a:cubicBezTo>
                  <a:pt x="3947624" y="0"/>
                  <a:pt x="4038600" y="90976"/>
                  <a:pt x="4038600" y="203200"/>
                </a:cubicBezTo>
                <a:lnTo>
                  <a:pt x="4038600" y="5435600"/>
                </a:lnTo>
                <a:cubicBezTo>
                  <a:pt x="4038600" y="5547824"/>
                  <a:pt x="3947624" y="5638800"/>
                  <a:pt x="3835400" y="5638800"/>
                </a:cubicBezTo>
                <a:lnTo>
                  <a:pt x="203200" y="5638800"/>
                </a:lnTo>
                <a:cubicBezTo>
                  <a:pt x="90976" y="5638800"/>
                  <a:pt x="0" y="5547824"/>
                  <a:pt x="0" y="543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1" hasCustomPrompt="1"/>
            <p:custDataLst>
              <p:tags r:id="rId7"/>
            </p:custDataLst>
          </p:nvPr>
        </p:nvSpPr>
        <p:spPr>
          <a:xfrm>
            <a:off x="5257800" y="27940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5410200" y="2794000"/>
            <a:ext cx="6172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5410200" y="3302000"/>
            <a:ext cx="61722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2" hasCustomPrompt="1"/>
            <p:custDataLst>
              <p:tags r:id="rId10"/>
            </p:custDataLst>
          </p:nvPr>
        </p:nvSpPr>
        <p:spPr>
          <a:xfrm>
            <a:off x="5257800" y="48260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5410200" y="4826000"/>
            <a:ext cx="6172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8" name="文本占位符 17"/>
          <p:cNvSpPr>
            <a:spLocks noGrp="1"/>
          </p:cNvSpPr>
          <p:nvPr>
            <p:ph type="body" idx="16389" hasCustomPrompt="1"/>
            <p:custDataLst>
              <p:tags r:id="rId12"/>
            </p:custDataLst>
          </p:nvPr>
        </p:nvSpPr>
        <p:spPr>
          <a:xfrm>
            <a:off x="5410200" y="5334000"/>
            <a:ext cx="61722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showMasterSp="0" userDrawn="1">
  <p:cSld name="正文页-7_32">
    <p:bg>
      <p:bgRef idx="1001">
        <a:schemeClr val="bg1"/>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a:xfrm>
            <a:off x="838200" y="6356350"/>
            <a:ext cx="2743200" cy="365125"/>
          </a:xfrm>
        </p:spPr>
        <p:txBody>
          <a:bodyPr/>
          <a:lstStyle/>
          <a:p>
            <a:fld id="{297C79FE-DCC0-4620-A566-16CA7A0CE41F}"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a:xfrm>
            <a:off x="4038600" y="6356350"/>
            <a:ext cx="4114800" cy="365125"/>
          </a:xfrm>
        </p:spPr>
        <p:txBody>
          <a:bodyPr/>
          <a:lstStyle/>
          <a:p>
            <a:endParaRPr lang="zh-CN" altLang="en-US"/>
          </a:p>
        </p:txBody>
      </p:sp>
      <p:sp>
        <p:nvSpPr>
          <p:cNvPr id="10" name="灯片编号占位符 9"/>
          <p:cNvSpPr>
            <a:spLocks noGrp="1"/>
          </p:cNvSpPr>
          <p:nvPr>
            <p:ph type="sldNum" sz="quarter" idx="12"/>
            <p:custDataLst>
              <p:tags r:id="rId4"/>
            </p:custDataLst>
          </p:nvPr>
        </p:nvSpPr>
        <p:spPr>
          <a:xfrm>
            <a:off x="8610600" y="6356350"/>
            <a:ext cx="2743200" cy="365125"/>
          </a:xfrm>
        </p:spPr>
        <p:txBody>
          <a:bodyPr/>
          <a:lstStyle/>
          <a:p>
            <a:fld id="{515A922F-1294-4387-9CB3-FCC8465D972A}"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057400"/>
            <a:ext cx="3429000" cy="3657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内容占位符 12"/>
          <p:cNvSpPr>
            <a:spLocks noGrp="1"/>
          </p:cNvSpPr>
          <p:nvPr>
            <p:ph idx="16395" hasCustomPrompt="1"/>
            <p:custDataLst>
              <p:tags r:id="rId7"/>
            </p:custDataLst>
          </p:nvPr>
        </p:nvSpPr>
        <p:spPr>
          <a:xfrm>
            <a:off x="4648200" y="609600"/>
            <a:ext cx="6934200" cy="2489200"/>
          </a:xfrm>
          <a:custGeom>
            <a:avLst/>
            <a:gdLst>
              <a:gd name="connisteX0" fmla="*/ 0 w 6934200"/>
              <a:gd name="connsiteY0" fmla="*/ 203200 h 2489200"/>
              <a:gd name="connisteX1" fmla="*/ 203200 w 6934200"/>
              <a:gd name="connsiteY1" fmla="*/ 0 h 2489200"/>
              <a:gd name="connisteX2" fmla="*/ 6731000 w 6934200"/>
              <a:gd name="connsiteY2" fmla="*/ 0 h 2489200"/>
              <a:gd name="connisteX3" fmla="*/ 6934200 w 6934200"/>
              <a:gd name="connsiteY3" fmla="*/ 203200 h 2489200"/>
              <a:gd name="connisteX4" fmla="*/ 6934200 w 6934200"/>
              <a:gd name="connsiteY4" fmla="*/ 2286000 h 2489200"/>
              <a:gd name="connisteX5" fmla="*/ 6731000 w 6934200"/>
              <a:gd name="connsiteY5" fmla="*/ 2489200 h 2489200"/>
              <a:gd name="connisteX6" fmla="*/ 203200 w 6934200"/>
              <a:gd name="connsiteY6" fmla="*/ 2489200 h 2489200"/>
              <a:gd name="connisteX7" fmla="*/ 0 w 6934200"/>
              <a:gd name="connsiteY7" fmla="*/ 2286000 h 2489200"/>
              <a:gd name="connisteX8" fmla="*/ 0 w 6934200"/>
              <a:gd name="connsiteY8" fmla="*/ 203200 h 248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6934200" h="2489200">
                <a:moveTo>
                  <a:pt x="0" y="203200"/>
                </a:moveTo>
                <a:cubicBezTo>
                  <a:pt x="0" y="90976"/>
                  <a:pt x="90976" y="0"/>
                  <a:pt x="203200" y="0"/>
                </a:cubicBezTo>
                <a:lnTo>
                  <a:pt x="6731000" y="0"/>
                </a:lnTo>
                <a:cubicBezTo>
                  <a:pt x="6843224" y="0"/>
                  <a:pt x="6934200" y="90976"/>
                  <a:pt x="6934200" y="203200"/>
                </a:cubicBezTo>
                <a:lnTo>
                  <a:pt x="6934200" y="2286000"/>
                </a:lnTo>
                <a:cubicBezTo>
                  <a:pt x="6934200" y="2398224"/>
                  <a:pt x="6843224" y="2489200"/>
                  <a:pt x="6731000" y="2489200"/>
                </a:cubicBezTo>
                <a:lnTo>
                  <a:pt x="203200" y="2489200"/>
                </a:lnTo>
                <a:cubicBezTo>
                  <a:pt x="90976" y="2489200"/>
                  <a:pt x="0" y="2398224"/>
                  <a:pt x="0" y="22860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装饰  3"/>
          <p:cNvSpPr>
            <a:spLocks noGrp="1"/>
          </p:cNvSpPr>
          <p:nvPr>
            <p:ph type="body" idx="16396" hasCustomPrompt="1"/>
            <p:custDataLst>
              <p:tags r:id="rId8"/>
            </p:custDataLst>
          </p:nvPr>
        </p:nvSpPr>
        <p:spPr>
          <a:xfrm>
            <a:off x="4648200" y="35560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文本占位符 14"/>
          <p:cNvSpPr>
            <a:spLocks noGrp="1"/>
          </p:cNvSpPr>
          <p:nvPr>
            <p:ph type="body" idx="16387" hasCustomPrompt="1"/>
            <p:custDataLst>
              <p:tags r:id="rId9"/>
            </p:custDataLst>
          </p:nvPr>
        </p:nvSpPr>
        <p:spPr>
          <a:xfrm>
            <a:off x="4800600" y="3556000"/>
            <a:ext cx="30861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88" hasCustomPrompt="1"/>
            <p:custDataLst>
              <p:tags r:id="rId10"/>
            </p:custDataLst>
          </p:nvPr>
        </p:nvSpPr>
        <p:spPr>
          <a:xfrm>
            <a:off x="4800600" y="4064000"/>
            <a:ext cx="30861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装饰  6"/>
          <p:cNvSpPr>
            <a:spLocks noGrp="1"/>
          </p:cNvSpPr>
          <p:nvPr>
            <p:ph type="body" idx="16397" hasCustomPrompt="1"/>
            <p:custDataLst>
              <p:tags r:id="rId11"/>
            </p:custDataLst>
          </p:nvPr>
        </p:nvSpPr>
        <p:spPr>
          <a:xfrm>
            <a:off x="8343900" y="35560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文本占位符 17"/>
          <p:cNvSpPr>
            <a:spLocks noGrp="1"/>
          </p:cNvSpPr>
          <p:nvPr>
            <p:ph type="body" idx="16389" hasCustomPrompt="1"/>
            <p:custDataLst>
              <p:tags r:id="rId12"/>
            </p:custDataLst>
          </p:nvPr>
        </p:nvSpPr>
        <p:spPr>
          <a:xfrm>
            <a:off x="8496300" y="3556000"/>
            <a:ext cx="30861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90" hasCustomPrompt="1"/>
            <p:custDataLst>
              <p:tags r:id="rId13"/>
            </p:custDataLst>
          </p:nvPr>
        </p:nvSpPr>
        <p:spPr>
          <a:xfrm>
            <a:off x="8496300" y="4064000"/>
            <a:ext cx="30861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装饰  9"/>
          <p:cNvSpPr>
            <a:spLocks noGrp="1"/>
          </p:cNvSpPr>
          <p:nvPr>
            <p:ph type="body" idx="16398" hasCustomPrompt="1"/>
            <p:custDataLst>
              <p:tags r:id="rId14"/>
            </p:custDataLst>
          </p:nvPr>
        </p:nvSpPr>
        <p:spPr>
          <a:xfrm>
            <a:off x="4648200" y="51308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文本占位符 20"/>
          <p:cNvSpPr>
            <a:spLocks noGrp="1"/>
          </p:cNvSpPr>
          <p:nvPr>
            <p:ph type="body" idx="16391" hasCustomPrompt="1"/>
            <p:custDataLst>
              <p:tags r:id="rId15"/>
            </p:custDataLst>
          </p:nvPr>
        </p:nvSpPr>
        <p:spPr>
          <a:xfrm>
            <a:off x="4800600" y="5130800"/>
            <a:ext cx="30861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2" name="文本占位符 21"/>
          <p:cNvSpPr>
            <a:spLocks noGrp="1"/>
          </p:cNvSpPr>
          <p:nvPr>
            <p:ph type="body" idx="16392" hasCustomPrompt="1"/>
            <p:custDataLst>
              <p:tags r:id="rId16"/>
            </p:custDataLst>
          </p:nvPr>
        </p:nvSpPr>
        <p:spPr>
          <a:xfrm>
            <a:off x="4800600" y="5638800"/>
            <a:ext cx="30861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3" name="装饰  2"/>
          <p:cNvSpPr>
            <a:spLocks noGrp="1"/>
          </p:cNvSpPr>
          <p:nvPr>
            <p:ph type="body" idx="16399" hasCustomPrompt="1"/>
            <p:custDataLst>
              <p:tags r:id="rId17"/>
            </p:custDataLst>
          </p:nvPr>
        </p:nvSpPr>
        <p:spPr>
          <a:xfrm>
            <a:off x="8343900" y="51308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4" name="文本占位符 23"/>
          <p:cNvSpPr>
            <a:spLocks noGrp="1"/>
          </p:cNvSpPr>
          <p:nvPr>
            <p:ph type="body" idx="16393" hasCustomPrompt="1"/>
            <p:custDataLst>
              <p:tags r:id="rId18"/>
            </p:custDataLst>
          </p:nvPr>
        </p:nvSpPr>
        <p:spPr>
          <a:xfrm>
            <a:off x="8496300" y="5130800"/>
            <a:ext cx="30861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5" name="文本占位符 24"/>
          <p:cNvSpPr>
            <a:spLocks noGrp="1"/>
          </p:cNvSpPr>
          <p:nvPr>
            <p:ph type="body" idx="16394" hasCustomPrompt="1"/>
            <p:custDataLst>
              <p:tags r:id="rId19"/>
            </p:custDataLst>
          </p:nvPr>
        </p:nvSpPr>
        <p:spPr>
          <a:xfrm>
            <a:off x="8496300" y="5638800"/>
            <a:ext cx="30861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showMasterSp="0" userDrawn="1">
  <p:cSld name="正文页-左标中内右图-装饰上-默认位置-并列-43_34_group2">
    <p:bg>
      <p:bgRef idx="1001">
        <a:schemeClr val="bg1"/>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a:xfrm>
            <a:off x="838200" y="6356350"/>
            <a:ext cx="2743200" cy="365125"/>
          </a:xfrm>
        </p:spPr>
        <p:txBody>
          <a:bodyPr/>
          <a:lstStyle/>
          <a:p>
            <a:fld id="{297C79FE-DCC0-4620-A566-16CA7A0CE41F}"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a:xfrm>
            <a:off x="4038600" y="6356350"/>
            <a:ext cx="4114800" cy="365125"/>
          </a:xfrm>
        </p:spPr>
        <p:txBody>
          <a:bodyPr/>
          <a:lstStyle/>
          <a:p>
            <a:endParaRPr lang="zh-CN" altLang="en-US"/>
          </a:p>
        </p:txBody>
      </p:sp>
      <p:sp>
        <p:nvSpPr>
          <p:cNvPr id="10" name="灯片编号占位符 9"/>
          <p:cNvSpPr>
            <a:spLocks noGrp="1"/>
          </p:cNvSpPr>
          <p:nvPr>
            <p:ph type="sldNum" sz="quarter" idx="12"/>
            <p:custDataLst>
              <p:tags r:id="rId4"/>
            </p:custDataLst>
          </p:nvPr>
        </p:nvSpPr>
        <p:spPr>
          <a:xfrm>
            <a:off x="8610600" y="6356350"/>
            <a:ext cx="2743200" cy="365125"/>
          </a:xfrm>
        </p:spPr>
        <p:txBody>
          <a:bodyPr/>
          <a:lstStyle/>
          <a:p>
            <a:fld id="{515A922F-1294-4387-9CB3-FCC8465D972A}"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057400"/>
            <a:ext cx="3429000" cy="3657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内容占位符 12"/>
          <p:cNvSpPr>
            <a:spLocks noGrp="1"/>
          </p:cNvSpPr>
          <p:nvPr>
            <p:ph idx="16391" hasCustomPrompt="1"/>
            <p:custDataLst>
              <p:tags r:id="rId7"/>
            </p:custDataLst>
          </p:nvPr>
        </p:nvSpPr>
        <p:spPr>
          <a:xfrm>
            <a:off x="7543800" y="609600"/>
            <a:ext cx="4038600" cy="5638800"/>
          </a:xfrm>
          <a:custGeom>
            <a:avLst/>
            <a:gdLst>
              <a:gd name="connisteX0" fmla="*/ 0 w 4038600"/>
              <a:gd name="connsiteY0" fmla="*/ 0 h 5638800"/>
              <a:gd name="connisteX1" fmla="*/ 3835400 w 4038600"/>
              <a:gd name="connsiteY1" fmla="*/ 0 h 5638800"/>
              <a:gd name="connisteX2" fmla="*/ 4038600 w 4038600"/>
              <a:gd name="connsiteY2" fmla="*/ 203200 h 5638800"/>
              <a:gd name="connisteX3" fmla="*/ 4038600 w 4038600"/>
              <a:gd name="connsiteY3" fmla="*/ 5435600 h 5638800"/>
              <a:gd name="connisteX4" fmla="*/ 3835400 w 4038600"/>
              <a:gd name="connsiteY4" fmla="*/ 5638800 h 5638800"/>
              <a:gd name="connisteX5" fmla="*/ 0 w 4038600"/>
              <a:gd name="connsiteY5" fmla="*/ 5638800 h 5638800"/>
              <a:gd name="connisteX6" fmla="*/ 0 w 4038600"/>
              <a:gd name="connsiteY6" fmla="*/ 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4038600" h="5638800">
                <a:moveTo>
                  <a:pt x="0" y="0"/>
                </a:moveTo>
                <a:lnTo>
                  <a:pt x="3835400" y="0"/>
                </a:lnTo>
                <a:cubicBezTo>
                  <a:pt x="3947624" y="0"/>
                  <a:pt x="4038600" y="90976"/>
                  <a:pt x="4038600" y="203200"/>
                </a:cubicBezTo>
                <a:lnTo>
                  <a:pt x="4038600" y="5435600"/>
                </a:lnTo>
                <a:cubicBezTo>
                  <a:pt x="4038600" y="5547824"/>
                  <a:pt x="3947624" y="5638800"/>
                  <a:pt x="3835400" y="5638800"/>
                </a:cubicBezTo>
                <a:lnTo>
                  <a:pt x="0" y="5638800"/>
                </a:lnTo>
                <a:lnTo>
                  <a:pt x="0" y="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装饰  3"/>
          <p:cNvSpPr>
            <a:spLocks noGrp="1"/>
          </p:cNvSpPr>
          <p:nvPr>
            <p:ph type="body" idx="16392" hasCustomPrompt="1"/>
            <p:custDataLst>
              <p:tags r:id="rId8"/>
            </p:custDataLst>
          </p:nvPr>
        </p:nvSpPr>
        <p:spPr>
          <a:xfrm>
            <a:off x="4648200" y="609600"/>
            <a:ext cx="2895600" cy="5638800"/>
          </a:xfrm>
          <a:custGeom>
            <a:avLst/>
            <a:gdLst>
              <a:gd name="connisteX0" fmla="*/ 0 w 2895600"/>
              <a:gd name="connsiteY0" fmla="*/ 203200 h 5638800"/>
              <a:gd name="connisteX1" fmla="*/ 203200 w 2895600"/>
              <a:gd name="connsiteY1" fmla="*/ 0 h 5638800"/>
              <a:gd name="connisteX2" fmla="*/ 2895600 w 2895600"/>
              <a:gd name="connsiteY2" fmla="*/ 0 h 5638800"/>
              <a:gd name="connisteX3" fmla="*/ 2895600 w 2895600"/>
              <a:gd name="connsiteY3" fmla="*/ 5638800 h 5638800"/>
              <a:gd name="connisteX4" fmla="*/ 203200 w 2895600"/>
              <a:gd name="connsiteY4" fmla="*/ 5638800 h 5638800"/>
              <a:gd name="connisteX5" fmla="*/ 0 w 2895600"/>
              <a:gd name="connsiteY5" fmla="*/ 5435600 h 5638800"/>
              <a:gd name="connisteX6" fmla="*/ 0 w 2895600"/>
              <a:gd name="connsiteY6"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895600" h="5638800">
                <a:moveTo>
                  <a:pt x="0" y="203200"/>
                </a:moveTo>
                <a:cubicBezTo>
                  <a:pt x="0" y="90976"/>
                  <a:pt x="90976" y="0"/>
                  <a:pt x="203200" y="0"/>
                </a:cubicBezTo>
                <a:lnTo>
                  <a:pt x="2895600" y="0"/>
                </a:lnTo>
                <a:lnTo>
                  <a:pt x="2895600" y="5638800"/>
                </a:lnTo>
                <a:lnTo>
                  <a:pt x="203200" y="5638800"/>
                </a:lnTo>
                <a:cubicBezTo>
                  <a:pt x="90976" y="5638800"/>
                  <a:pt x="0" y="5547824"/>
                  <a:pt x="0" y="5435600"/>
                </a:cubicBezTo>
                <a:lnTo>
                  <a:pt x="0" y="20320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文本占位符 14"/>
          <p:cNvSpPr>
            <a:spLocks noGrp="1"/>
          </p:cNvSpPr>
          <p:nvPr>
            <p:ph type="body" idx="16387" hasCustomPrompt="1"/>
            <p:custDataLst>
              <p:tags r:id="rId9"/>
            </p:custDataLst>
          </p:nvPr>
        </p:nvSpPr>
        <p:spPr>
          <a:xfrm>
            <a:off x="4953000" y="1346200"/>
            <a:ext cx="228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6" name="文本占位符 15"/>
          <p:cNvSpPr>
            <a:spLocks noGrp="1"/>
          </p:cNvSpPr>
          <p:nvPr>
            <p:ph type="body" idx="16388" hasCustomPrompt="1"/>
            <p:custDataLst>
              <p:tags r:id="rId10"/>
            </p:custDataLst>
          </p:nvPr>
        </p:nvSpPr>
        <p:spPr>
          <a:xfrm>
            <a:off x="4953000" y="1905000"/>
            <a:ext cx="22860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文本占位符 16"/>
          <p:cNvSpPr>
            <a:spLocks noGrp="1"/>
          </p:cNvSpPr>
          <p:nvPr>
            <p:ph type="body" idx="16389" hasCustomPrompt="1"/>
            <p:custDataLst>
              <p:tags r:id="rId11"/>
            </p:custDataLst>
          </p:nvPr>
        </p:nvSpPr>
        <p:spPr>
          <a:xfrm>
            <a:off x="4953000" y="3733800"/>
            <a:ext cx="228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8" name="文本占位符 17"/>
          <p:cNvSpPr>
            <a:spLocks noGrp="1"/>
          </p:cNvSpPr>
          <p:nvPr>
            <p:ph type="body" idx="16390" hasCustomPrompt="1"/>
            <p:custDataLst>
              <p:tags r:id="rId12"/>
            </p:custDataLst>
          </p:nvPr>
        </p:nvSpPr>
        <p:spPr>
          <a:xfrm>
            <a:off x="4953000" y="4292600"/>
            <a:ext cx="22860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showMasterSp="0" userDrawn="1">
  <p:cSld name="正文页-33_10">
    <p:bg>
      <p:bgRef idx="1001">
        <a:schemeClr val="bg1"/>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a:xfrm>
            <a:off x="838200" y="6356350"/>
            <a:ext cx="2743200" cy="365125"/>
          </a:xfrm>
        </p:spPr>
        <p:txBody>
          <a:bodyPr/>
          <a:lstStyle/>
          <a:p>
            <a:fld id="{297C79FE-DCC0-4620-A566-16CA7A0CE41F}"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a:xfrm>
            <a:off x="4038600" y="6356350"/>
            <a:ext cx="4114800" cy="365125"/>
          </a:xfrm>
        </p:spPr>
        <p:txBody>
          <a:bodyPr/>
          <a:lstStyle/>
          <a:p>
            <a:endParaRPr lang="zh-CN" altLang="en-US"/>
          </a:p>
        </p:txBody>
      </p:sp>
      <p:sp>
        <p:nvSpPr>
          <p:cNvPr id="10" name="灯片编号占位符 9"/>
          <p:cNvSpPr>
            <a:spLocks noGrp="1"/>
          </p:cNvSpPr>
          <p:nvPr>
            <p:ph type="sldNum" sz="quarter" idx="12"/>
            <p:custDataLst>
              <p:tags r:id="rId4"/>
            </p:custDataLst>
          </p:nvPr>
        </p:nvSpPr>
        <p:spPr>
          <a:xfrm>
            <a:off x="8610600" y="6356350"/>
            <a:ext cx="2743200" cy="365125"/>
          </a:xfrm>
        </p:spPr>
        <p:txBody>
          <a:bodyPr/>
          <a:lstStyle/>
          <a:p>
            <a:fld id="{515A922F-1294-4387-9CB3-FCC8465D972A}"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057400"/>
            <a:ext cx="3429000" cy="3657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内容占位符 12"/>
          <p:cNvSpPr>
            <a:spLocks noGrp="1"/>
          </p:cNvSpPr>
          <p:nvPr>
            <p:ph idx="16391" hasCustomPrompt="1"/>
            <p:custDataLst>
              <p:tags r:id="rId7"/>
            </p:custDataLst>
          </p:nvPr>
        </p:nvSpPr>
        <p:spPr>
          <a:xfrm>
            <a:off x="4648200" y="2997200"/>
            <a:ext cx="6934200" cy="3251200"/>
          </a:xfrm>
          <a:custGeom>
            <a:avLst/>
            <a:gdLst>
              <a:gd name="connisteX0" fmla="*/ 0 w 6934200"/>
              <a:gd name="connsiteY0" fmla="*/ 0 h 3251200"/>
              <a:gd name="connisteX1" fmla="*/ 6934200 w 6934200"/>
              <a:gd name="connsiteY1" fmla="*/ 0 h 3251200"/>
              <a:gd name="connisteX2" fmla="*/ 6934200 w 6934200"/>
              <a:gd name="connsiteY2" fmla="*/ 3048000 h 3251200"/>
              <a:gd name="connisteX3" fmla="*/ 6731000 w 6934200"/>
              <a:gd name="connsiteY3" fmla="*/ 3251200 h 3251200"/>
              <a:gd name="connisteX4" fmla="*/ 203200 w 6934200"/>
              <a:gd name="connsiteY4" fmla="*/ 3251200 h 3251200"/>
              <a:gd name="connisteX5" fmla="*/ 0 w 6934200"/>
              <a:gd name="connsiteY5" fmla="*/ 3048000 h 3251200"/>
              <a:gd name="connisteX6" fmla="*/ 0 w 6934200"/>
              <a:gd name="connsiteY6" fmla="*/ 0 h 3251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6934200" h="3251200">
                <a:moveTo>
                  <a:pt x="0" y="0"/>
                </a:moveTo>
                <a:lnTo>
                  <a:pt x="6934200" y="0"/>
                </a:lnTo>
                <a:lnTo>
                  <a:pt x="6934200" y="3048000"/>
                </a:lnTo>
                <a:cubicBezTo>
                  <a:pt x="6934200" y="3160224"/>
                  <a:pt x="6843224" y="3251200"/>
                  <a:pt x="6731000" y="3251200"/>
                </a:cubicBezTo>
                <a:lnTo>
                  <a:pt x="203200" y="3251200"/>
                </a:lnTo>
                <a:cubicBezTo>
                  <a:pt x="90976" y="3251200"/>
                  <a:pt x="0" y="3160224"/>
                  <a:pt x="0" y="3048000"/>
                </a:cubicBezTo>
                <a:lnTo>
                  <a:pt x="0" y="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装饰  3"/>
          <p:cNvSpPr>
            <a:spLocks noGrp="1"/>
          </p:cNvSpPr>
          <p:nvPr>
            <p:ph type="body" idx="16392" hasCustomPrompt="1"/>
            <p:custDataLst>
              <p:tags r:id="rId8"/>
            </p:custDataLst>
          </p:nvPr>
        </p:nvSpPr>
        <p:spPr>
          <a:xfrm>
            <a:off x="4648200" y="609600"/>
            <a:ext cx="6934200" cy="2387600"/>
          </a:xfrm>
          <a:custGeom>
            <a:avLst/>
            <a:gdLst>
              <a:gd name="connisteX0" fmla="*/ 0 w 6934200"/>
              <a:gd name="connsiteY0" fmla="*/ 203200 h 2387600"/>
              <a:gd name="connisteX1" fmla="*/ 203200 w 6934200"/>
              <a:gd name="connsiteY1" fmla="*/ 0 h 2387600"/>
              <a:gd name="connisteX2" fmla="*/ 6731000 w 6934200"/>
              <a:gd name="connsiteY2" fmla="*/ 0 h 2387600"/>
              <a:gd name="connisteX3" fmla="*/ 6934200 w 6934200"/>
              <a:gd name="connsiteY3" fmla="*/ 203200 h 2387600"/>
              <a:gd name="connisteX4" fmla="*/ 6934200 w 6934200"/>
              <a:gd name="connsiteY4" fmla="*/ 2387600 h 2387600"/>
              <a:gd name="connisteX5" fmla="*/ 0 w 6934200"/>
              <a:gd name="connsiteY5" fmla="*/ 2387600 h 2387600"/>
              <a:gd name="connisteX6" fmla="*/ 0 w 6934200"/>
              <a:gd name="connsiteY6" fmla="*/ 203200 h 238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6934200" h="2387600">
                <a:moveTo>
                  <a:pt x="0" y="203200"/>
                </a:moveTo>
                <a:cubicBezTo>
                  <a:pt x="0" y="90976"/>
                  <a:pt x="90976" y="0"/>
                  <a:pt x="203200" y="0"/>
                </a:cubicBezTo>
                <a:lnTo>
                  <a:pt x="6731000" y="0"/>
                </a:lnTo>
                <a:cubicBezTo>
                  <a:pt x="6843224" y="0"/>
                  <a:pt x="6934200" y="90976"/>
                  <a:pt x="6934200" y="203200"/>
                </a:cubicBezTo>
                <a:lnTo>
                  <a:pt x="6934200" y="2387600"/>
                </a:lnTo>
                <a:lnTo>
                  <a:pt x="0" y="2387600"/>
                </a:ln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文本占位符 14"/>
          <p:cNvSpPr>
            <a:spLocks noGrp="1"/>
          </p:cNvSpPr>
          <p:nvPr>
            <p:ph type="body" idx="16387" hasCustomPrompt="1"/>
            <p:custDataLst>
              <p:tags r:id="rId9"/>
            </p:custDataLst>
          </p:nvPr>
        </p:nvSpPr>
        <p:spPr>
          <a:xfrm>
            <a:off x="4953000" y="914400"/>
            <a:ext cx="28575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项标题</a:t>
            </a:r>
            <a:endParaRPr lang="zh-CN" altLang="en-US" smtClean="0"/>
          </a:p>
        </p:txBody>
      </p:sp>
      <p:sp>
        <p:nvSpPr>
          <p:cNvPr id="16" name="文本占位符 15"/>
          <p:cNvSpPr>
            <a:spLocks noGrp="1"/>
          </p:cNvSpPr>
          <p:nvPr>
            <p:ph type="body" idx="16388" hasCustomPrompt="1"/>
            <p:custDataLst>
              <p:tags r:id="rId10"/>
            </p:custDataLst>
          </p:nvPr>
        </p:nvSpPr>
        <p:spPr>
          <a:xfrm>
            <a:off x="4953000" y="1473200"/>
            <a:ext cx="2857500" cy="12192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17" name="文本占位符 16"/>
          <p:cNvSpPr>
            <a:spLocks noGrp="1"/>
          </p:cNvSpPr>
          <p:nvPr>
            <p:ph type="body" idx="16389" hasCustomPrompt="1"/>
            <p:custDataLst>
              <p:tags r:id="rId11"/>
            </p:custDataLst>
          </p:nvPr>
        </p:nvSpPr>
        <p:spPr>
          <a:xfrm>
            <a:off x="8420100" y="914400"/>
            <a:ext cx="28575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项标题</a:t>
            </a:r>
            <a:endParaRPr lang="zh-CN" altLang="en-US" smtClean="0"/>
          </a:p>
        </p:txBody>
      </p:sp>
      <p:sp>
        <p:nvSpPr>
          <p:cNvPr id="18" name="文本占位符 17"/>
          <p:cNvSpPr>
            <a:spLocks noGrp="1"/>
          </p:cNvSpPr>
          <p:nvPr>
            <p:ph type="body" idx="16390" hasCustomPrompt="1"/>
            <p:custDataLst>
              <p:tags r:id="rId12"/>
            </p:custDataLst>
          </p:nvPr>
        </p:nvSpPr>
        <p:spPr>
          <a:xfrm>
            <a:off x="8420100" y="1473200"/>
            <a:ext cx="2857500" cy="12192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showMasterSp="0" userDrawn="1">
  <p:cSld name="正文页-50_39">
    <p:bg>
      <p:bgRef idx="1001">
        <a:schemeClr val="bg1"/>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a:xfrm>
            <a:off x="838200" y="6356350"/>
            <a:ext cx="2743200" cy="365125"/>
          </a:xfrm>
        </p:spPr>
        <p:txBody>
          <a:bodyPr/>
          <a:lstStyle/>
          <a:p>
            <a:fld id="{297C79FE-DCC0-4620-A566-16CA7A0CE41F}"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a:xfrm>
            <a:off x="4038600" y="6356350"/>
            <a:ext cx="4114800" cy="365125"/>
          </a:xfrm>
        </p:spPr>
        <p:txBody>
          <a:bodyPr/>
          <a:lstStyle/>
          <a:p>
            <a:endParaRPr lang="zh-CN" altLang="en-US"/>
          </a:p>
        </p:txBody>
      </p:sp>
      <p:sp>
        <p:nvSpPr>
          <p:cNvPr id="10" name="灯片编号占位符 9"/>
          <p:cNvSpPr>
            <a:spLocks noGrp="1"/>
          </p:cNvSpPr>
          <p:nvPr>
            <p:ph type="sldNum" sz="quarter" idx="12"/>
            <p:custDataLst>
              <p:tags r:id="rId4"/>
            </p:custDataLst>
          </p:nvPr>
        </p:nvSpPr>
        <p:spPr>
          <a:xfrm>
            <a:off x="8610600" y="6356350"/>
            <a:ext cx="2743200" cy="365125"/>
          </a:xfrm>
        </p:spPr>
        <p:txBody>
          <a:bodyPr/>
          <a:lstStyle/>
          <a:p>
            <a:fld id="{515A922F-1294-4387-9CB3-FCC8465D972A}"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2362200" cy="18288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667000"/>
            <a:ext cx="2362200" cy="3048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内容占位符 12"/>
          <p:cNvSpPr>
            <a:spLocks noGrp="1"/>
          </p:cNvSpPr>
          <p:nvPr>
            <p:ph idx="16396" hasCustomPrompt="1"/>
            <p:custDataLst>
              <p:tags r:id="rId7"/>
            </p:custDataLst>
          </p:nvPr>
        </p:nvSpPr>
        <p:spPr>
          <a:xfrm>
            <a:off x="3581400" y="609600"/>
            <a:ext cx="3581400" cy="5638800"/>
          </a:xfrm>
          <a:custGeom>
            <a:avLst/>
            <a:gdLst>
              <a:gd name="connisteX0" fmla="*/ 0 w 3581400"/>
              <a:gd name="connsiteY0" fmla="*/ 203200 h 5638800"/>
              <a:gd name="connisteX1" fmla="*/ 203200 w 3581400"/>
              <a:gd name="connsiteY1" fmla="*/ 0 h 5638800"/>
              <a:gd name="connisteX2" fmla="*/ 3581400 w 3581400"/>
              <a:gd name="connsiteY2" fmla="*/ 0 h 5638800"/>
              <a:gd name="connisteX3" fmla="*/ 3581400 w 3581400"/>
              <a:gd name="connsiteY3" fmla="*/ 5638800 h 5638800"/>
              <a:gd name="connisteX4" fmla="*/ 203200 w 3581400"/>
              <a:gd name="connsiteY4" fmla="*/ 5638800 h 5638800"/>
              <a:gd name="connisteX5" fmla="*/ 0 w 3581400"/>
              <a:gd name="connsiteY5" fmla="*/ 5435600 h 5638800"/>
              <a:gd name="connisteX6" fmla="*/ 0 w 3581400"/>
              <a:gd name="connsiteY6"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581400" h="5638800">
                <a:moveTo>
                  <a:pt x="0" y="203200"/>
                </a:moveTo>
                <a:cubicBezTo>
                  <a:pt x="0" y="90976"/>
                  <a:pt x="90976" y="0"/>
                  <a:pt x="203200" y="0"/>
                </a:cubicBezTo>
                <a:lnTo>
                  <a:pt x="3581400" y="0"/>
                </a:lnTo>
                <a:lnTo>
                  <a:pt x="3581400" y="5638800"/>
                </a:lnTo>
                <a:lnTo>
                  <a:pt x="203200" y="5638800"/>
                </a:lnTo>
                <a:cubicBezTo>
                  <a:pt x="90976" y="5638800"/>
                  <a:pt x="0" y="5547824"/>
                  <a:pt x="0" y="543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装饰  3"/>
          <p:cNvSpPr>
            <a:spLocks noGrp="1"/>
          </p:cNvSpPr>
          <p:nvPr>
            <p:ph type="body" idx="16397" hasCustomPrompt="1"/>
            <p:custDataLst>
              <p:tags r:id="rId8"/>
            </p:custDataLst>
          </p:nvPr>
        </p:nvSpPr>
        <p:spPr>
          <a:xfrm>
            <a:off x="7162800" y="609600"/>
            <a:ext cx="4419600" cy="5638800"/>
          </a:xfrm>
          <a:custGeom>
            <a:avLst/>
            <a:gdLst>
              <a:gd name="connisteX0" fmla="*/ 0 w 4419600"/>
              <a:gd name="connsiteY0" fmla="*/ 0 h 5638800"/>
              <a:gd name="connisteX1" fmla="*/ 4216400 w 4419600"/>
              <a:gd name="connsiteY1" fmla="*/ 0 h 5638800"/>
              <a:gd name="connisteX2" fmla="*/ 4419600 w 4419600"/>
              <a:gd name="connsiteY2" fmla="*/ 203200 h 5638800"/>
              <a:gd name="connisteX3" fmla="*/ 4419600 w 4419600"/>
              <a:gd name="connsiteY3" fmla="*/ 5435600 h 5638800"/>
              <a:gd name="connisteX4" fmla="*/ 4216400 w 4419600"/>
              <a:gd name="connsiteY4" fmla="*/ 5638800 h 5638800"/>
              <a:gd name="connisteX5" fmla="*/ 0 w 4419600"/>
              <a:gd name="connsiteY5" fmla="*/ 5638800 h 5638800"/>
              <a:gd name="connisteX6" fmla="*/ 0 w 4419600"/>
              <a:gd name="connsiteY6" fmla="*/ 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4419600" h="5638800">
                <a:moveTo>
                  <a:pt x="0" y="0"/>
                </a:moveTo>
                <a:lnTo>
                  <a:pt x="4216400" y="0"/>
                </a:lnTo>
                <a:cubicBezTo>
                  <a:pt x="4328624" y="0"/>
                  <a:pt x="4419600" y="90976"/>
                  <a:pt x="4419600" y="203200"/>
                </a:cubicBezTo>
                <a:lnTo>
                  <a:pt x="4419600" y="5435600"/>
                </a:lnTo>
                <a:cubicBezTo>
                  <a:pt x="4419600" y="5547824"/>
                  <a:pt x="4328624" y="5638800"/>
                  <a:pt x="4216400" y="5638800"/>
                </a:cubicBezTo>
                <a:lnTo>
                  <a:pt x="0" y="5638800"/>
                </a:lnTo>
                <a:lnTo>
                  <a:pt x="0" y="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装饰  4"/>
          <p:cNvSpPr>
            <a:spLocks noGrp="1"/>
          </p:cNvSpPr>
          <p:nvPr>
            <p:ph type="body" idx="16398" hasCustomPrompt="1"/>
            <p:custDataLst>
              <p:tags r:id="rId9"/>
            </p:custDataLst>
          </p:nvPr>
        </p:nvSpPr>
        <p:spPr>
          <a:xfrm>
            <a:off x="7467600" y="914400"/>
            <a:ext cx="762000" cy="762000"/>
          </a:xfrm>
          <a:custGeom>
            <a:avLst/>
            <a:gdLst>
              <a:gd name="connisteX0" fmla="*/ 0 w 762000"/>
              <a:gd name="connsiteY0" fmla="*/ 203200 h 762000"/>
              <a:gd name="connisteX1" fmla="*/ 203200 w 762000"/>
              <a:gd name="connsiteY1" fmla="*/ 0 h 762000"/>
              <a:gd name="connisteX2" fmla="*/ 558800 w 762000"/>
              <a:gd name="connsiteY2" fmla="*/ 0 h 762000"/>
              <a:gd name="connisteX3" fmla="*/ 762000 w 762000"/>
              <a:gd name="connsiteY3" fmla="*/ 203200 h 762000"/>
              <a:gd name="connisteX4" fmla="*/ 762000 w 762000"/>
              <a:gd name="connsiteY4" fmla="*/ 558800 h 762000"/>
              <a:gd name="connisteX5" fmla="*/ 558800 w 762000"/>
              <a:gd name="connsiteY5" fmla="*/ 762000 h 762000"/>
              <a:gd name="connisteX6" fmla="*/ 203200 w 762000"/>
              <a:gd name="connsiteY6" fmla="*/ 762000 h 762000"/>
              <a:gd name="connisteX7" fmla="*/ 0 w 762000"/>
              <a:gd name="connsiteY7" fmla="*/ 558800 h 762000"/>
              <a:gd name="connisteX8" fmla="*/ 0 w 762000"/>
              <a:gd name="connsiteY8" fmla="*/ 2032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762000" h="762000">
                <a:moveTo>
                  <a:pt x="0" y="203200"/>
                </a:moveTo>
                <a:cubicBezTo>
                  <a:pt x="0" y="90976"/>
                  <a:pt x="90976" y="0"/>
                  <a:pt x="203200" y="0"/>
                </a:cubicBezTo>
                <a:lnTo>
                  <a:pt x="558800" y="0"/>
                </a:lnTo>
                <a:cubicBezTo>
                  <a:pt x="671024" y="0"/>
                  <a:pt x="762000" y="90976"/>
                  <a:pt x="762000" y="203200"/>
                </a:cubicBezTo>
                <a:lnTo>
                  <a:pt x="762000" y="558800"/>
                </a:lnTo>
                <a:cubicBezTo>
                  <a:pt x="762000" y="671024"/>
                  <a:pt x="671024" y="762000"/>
                  <a:pt x="558800" y="762000"/>
                </a:cubicBezTo>
                <a:lnTo>
                  <a:pt x="203200" y="762000"/>
                </a:lnTo>
                <a:cubicBezTo>
                  <a:pt x="90976" y="762000"/>
                  <a:pt x="0" y="671024"/>
                  <a:pt x="0" y="5588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文本占位符 15"/>
          <p:cNvSpPr>
            <a:spLocks noGrp="1"/>
          </p:cNvSpPr>
          <p:nvPr>
            <p:ph type="body" idx="16389" hasCustomPrompt="1"/>
            <p:custDataLst>
              <p:tags r:id="rId10"/>
            </p:custDataLst>
          </p:nvPr>
        </p:nvSpPr>
        <p:spPr>
          <a:xfrm>
            <a:off x="7639050" y="1117600"/>
            <a:ext cx="419100" cy="355600"/>
          </a:xfrm>
          <a:noFill/>
        </p:spPr>
        <p:txBody>
          <a:bodyPr wrap="none" lIns="0" tIns="0" rIns="0" bIns="0" anchor="ctr">
            <a:noAutofit/>
          </a:bodyPr>
          <a:lstStyle>
            <a:lvl1pPr marL="0" indent="0" algn="ctr">
              <a:lnSpc>
                <a:spcPct val="109000"/>
              </a:lnSpc>
              <a:spcBef>
                <a:spcPct val="0"/>
              </a:spcBef>
              <a:spcAft>
                <a:spcPct val="0"/>
              </a:spcAft>
              <a:buNone/>
              <a:defRPr sz="2800" b="0" spc="0">
                <a:solidFill>
                  <a:srgbClr val="FFFFFF"/>
                </a:solidFill>
              </a:defRPr>
            </a:lvl1pPr>
          </a:lstStyle>
          <a:p>
            <a:pPr lvl="0"/>
            <a:r>
              <a:rPr lang="zh-CN" altLang="en-US" smtClean="0"/>
              <a:t>01</a:t>
            </a:r>
            <a:endParaRPr lang="zh-CN" altLang="en-US" smtClean="0"/>
          </a:p>
        </p:txBody>
      </p:sp>
      <p:sp>
        <p:nvSpPr>
          <p:cNvPr id="17" name="文本占位符 16"/>
          <p:cNvSpPr>
            <a:spLocks noGrp="1"/>
          </p:cNvSpPr>
          <p:nvPr>
            <p:ph type="body" idx="16387" hasCustomPrompt="1"/>
            <p:custDataLst>
              <p:tags r:id="rId11"/>
            </p:custDataLst>
          </p:nvPr>
        </p:nvSpPr>
        <p:spPr>
          <a:xfrm>
            <a:off x="8432800" y="914400"/>
            <a:ext cx="2844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8" name="文本占位符 17"/>
          <p:cNvSpPr>
            <a:spLocks noGrp="1"/>
          </p:cNvSpPr>
          <p:nvPr>
            <p:ph type="body" idx="16388" hasCustomPrompt="1"/>
            <p:custDataLst>
              <p:tags r:id="rId12"/>
            </p:custDataLst>
          </p:nvPr>
        </p:nvSpPr>
        <p:spPr>
          <a:xfrm>
            <a:off x="8432800" y="1371600"/>
            <a:ext cx="2844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9" hasCustomPrompt="1"/>
            <p:custDataLst>
              <p:tags r:id="rId13"/>
            </p:custDataLst>
          </p:nvPr>
        </p:nvSpPr>
        <p:spPr>
          <a:xfrm>
            <a:off x="7467600" y="2743200"/>
            <a:ext cx="762000" cy="762000"/>
          </a:xfrm>
          <a:custGeom>
            <a:avLst/>
            <a:gdLst>
              <a:gd name="connisteX0" fmla="*/ 0 w 762000"/>
              <a:gd name="connsiteY0" fmla="*/ 203200 h 762000"/>
              <a:gd name="connisteX1" fmla="*/ 203200 w 762000"/>
              <a:gd name="connsiteY1" fmla="*/ 0 h 762000"/>
              <a:gd name="connisteX2" fmla="*/ 558800 w 762000"/>
              <a:gd name="connsiteY2" fmla="*/ 0 h 762000"/>
              <a:gd name="connisteX3" fmla="*/ 762000 w 762000"/>
              <a:gd name="connsiteY3" fmla="*/ 203200 h 762000"/>
              <a:gd name="connisteX4" fmla="*/ 762000 w 762000"/>
              <a:gd name="connsiteY4" fmla="*/ 558800 h 762000"/>
              <a:gd name="connisteX5" fmla="*/ 558800 w 762000"/>
              <a:gd name="connsiteY5" fmla="*/ 762000 h 762000"/>
              <a:gd name="connisteX6" fmla="*/ 203200 w 762000"/>
              <a:gd name="connsiteY6" fmla="*/ 762000 h 762000"/>
              <a:gd name="connisteX7" fmla="*/ 0 w 762000"/>
              <a:gd name="connsiteY7" fmla="*/ 558800 h 762000"/>
              <a:gd name="connisteX8" fmla="*/ 0 w 762000"/>
              <a:gd name="connsiteY8" fmla="*/ 2032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762000" h="762000">
                <a:moveTo>
                  <a:pt x="0" y="203200"/>
                </a:moveTo>
                <a:cubicBezTo>
                  <a:pt x="0" y="90976"/>
                  <a:pt x="90976" y="0"/>
                  <a:pt x="203200" y="0"/>
                </a:cubicBezTo>
                <a:lnTo>
                  <a:pt x="558800" y="0"/>
                </a:lnTo>
                <a:cubicBezTo>
                  <a:pt x="671024" y="0"/>
                  <a:pt x="762000" y="90976"/>
                  <a:pt x="762000" y="203200"/>
                </a:cubicBezTo>
                <a:lnTo>
                  <a:pt x="762000" y="558800"/>
                </a:lnTo>
                <a:cubicBezTo>
                  <a:pt x="762000" y="671024"/>
                  <a:pt x="671024" y="762000"/>
                  <a:pt x="558800" y="762000"/>
                </a:cubicBezTo>
                <a:lnTo>
                  <a:pt x="203200" y="762000"/>
                </a:lnTo>
                <a:cubicBezTo>
                  <a:pt x="90976" y="762000"/>
                  <a:pt x="0" y="671024"/>
                  <a:pt x="0" y="5588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2" hasCustomPrompt="1"/>
            <p:custDataLst>
              <p:tags r:id="rId14"/>
            </p:custDataLst>
          </p:nvPr>
        </p:nvSpPr>
        <p:spPr>
          <a:xfrm>
            <a:off x="7639050" y="2946400"/>
            <a:ext cx="419100" cy="355600"/>
          </a:xfrm>
          <a:noFill/>
        </p:spPr>
        <p:txBody>
          <a:bodyPr wrap="none" lIns="0" tIns="0" rIns="0" bIns="0" anchor="ctr">
            <a:noAutofit/>
          </a:bodyPr>
          <a:lstStyle>
            <a:lvl1pPr marL="0" indent="0" algn="ctr">
              <a:lnSpc>
                <a:spcPct val="109000"/>
              </a:lnSpc>
              <a:spcBef>
                <a:spcPct val="0"/>
              </a:spcBef>
              <a:spcAft>
                <a:spcPct val="0"/>
              </a:spcAft>
              <a:buNone/>
              <a:defRPr sz="2800" b="0" spc="0">
                <a:solidFill>
                  <a:srgbClr val="FFFFFF"/>
                </a:solidFill>
              </a:defRPr>
            </a:lvl1pPr>
          </a:lstStyle>
          <a:p>
            <a:pPr lvl="0"/>
            <a:r>
              <a:rPr lang="zh-CN" altLang="en-US" smtClean="0"/>
              <a:t>02</a:t>
            </a:r>
            <a:endParaRPr lang="zh-CN" altLang="en-US" smtClean="0"/>
          </a:p>
        </p:txBody>
      </p:sp>
      <p:sp>
        <p:nvSpPr>
          <p:cNvPr id="21" name="文本占位符 20"/>
          <p:cNvSpPr>
            <a:spLocks noGrp="1"/>
          </p:cNvSpPr>
          <p:nvPr>
            <p:ph type="body" idx="16390" hasCustomPrompt="1"/>
            <p:custDataLst>
              <p:tags r:id="rId15"/>
            </p:custDataLst>
          </p:nvPr>
        </p:nvSpPr>
        <p:spPr>
          <a:xfrm>
            <a:off x="8432800" y="2743200"/>
            <a:ext cx="2844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2" name="文本占位符 21"/>
          <p:cNvSpPr>
            <a:spLocks noGrp="1"/>
          </p:cNvSpPr>
          <p:nvPr>
            <p:ph type="body" idx="16391" hasCustomPrompt="1"/>
            <p:custDataLst>
              <p:tags r:id="rId16"/>
            </p:custDataLst>
          </p:nvPr>
        </p:nvSpPr>
        <p:spPr>
          <a:xfrm>
            <a:off x="8432800" y="3200400"/>
            <a:ext cx="2844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3" name="装饰  2"/>
          <p:cNvSpPr>
            <a:spLocks noGrp="1"/>
          </p:cNvSpPr>
          <p:nvPr>
            <p:ph type="body" idx="16400" hasCustomPrompt="1"/>
            <p:custDataLst>
              <p:tags r:id="rId17"/>
            </p:custDataLst>
          </p:nvPr>
        </p:nvSpPr>
        <p:spPr>
          <a:xfrm>
            <a:off x="7467600" y="4572000"/>
            <a:ext cx="762000" cy="762000"/>
          </a:xfrm>
          <a:custGeom>
            <a:avLst/>
            <a:gdLst>
              <a:gd name="connisteX0" fmla="*/ 0 w 762000"/>
              <a:gd name="connsiteY0" fmla="*/ 203200 h 762000"/>
              <a:gd name="connisteX1" fmla="*/ 203200 w 762000"/>
              <a:gd name="connsiteY1" fmla="*/ 0 h 762000"/>
              <a:gd name="connisteX2" fmla="*/ 558800 w 762000"/>
              <a:gd name="connsiteY2" fmla="*/ 0 h 762000"/>
              <a:gd name="connisteX3" fmla="*/ 762000 w 762000"/>
              <a:gd name="connsiteY3" fmla="*/ 203200 h 762000"/>
              <a:gd name="connisteX4" fmla="*/ 762000 w 762000"/>
              <a:gd name="connsiteY4" fmla="*/ 558800 h 762000"/>
              <a:gd name="connisteX5" fmla="*/ 558800 w 762000"/>
              <a:gd name="connsiteY5" fmla="*/ 762000 h 762000"/>
              <a:gd name="connisteX6" fmla="*/ 203200 w 762000"/>
              <a:gd name="connsiteY6" fmla="*/ 762000 h 762000"/>
              <a:gd name="connisteX7" fmla="*/ 0 w 762000"/>
              <a:gd name="connsiteY7" fmla="*/ 558800 h 762000"/>
              <a:gd name="connisteX8" fmla="*/ 0 w 762000"/>
              <a:gd name="connsiteY8" fmla="*/ 2032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762000" h="762000">
                <a:moveTo>
                  <a:pt x="0" y="203200"/>
                </a:moveTo>
                <a:cubicBezTo>
                  <a:pt x="0" y="90976"/>
                  <a:pt x="90976" y="0"/>
                  <a:pt x="203200" y="0"/>
                </a:cubicBezTo>
                <a:lnTo>
                  <a:pt x="558800" y="0"/>
                </a:lnTo>
                <a:cubicBezTo>
                  <a:pt x="671024" y="0"/>
                  <a:pt x="762000" y="90976"/>
                  <a:pt x="762000" y="203200"/>
                </a:cubicBezTo>
                <a:lnTo>
                  <a:pt x="762000" y="558800"/>
                </a:lnTo>
                <a:cubicBezTo>
                  <a:pt x="762000" y="671024"/>
                  <a:pt x="671024" y="762000"/>
                  <a:pt x="558800" y="762000"/>
                </a:cubicBezTo>
                <a:lnTo>
                  <a:pt x="203200" y="762000"/>
                </a:lnTo>
                <a:cubicBezTo>
                  <a:pt x="90976" y="762000"/>
                  <a:pt x="0" y="671024"/>
                  <a:pt x="0" y="5588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4" name="文本占位符 23"/>
          <p:cNvSpPr>
            <a:spLocks noGrp="1"/>
          </p:cNvSpPr>
          <p:nvPr>
            <p:ph type="body" idx="16395" hasCustomPrompt="1"/>
            <p:custDataLst>
              <p:tags r:id="rId18"/>
            </p:custDataLst>
          </p:nvPr>
        </p:nvSpPr>
        <p:spPr>
          <a:xfrm>
            <a:off x="7639050" y="4775200"/>
            <a:ext cx="419100" cy="355600"/>
          </a:xfrm>
          <a:noFill/>
        </p:spPr>
        <p:txBody>
          <a:bodyPr wrap="none" lIns="0" tIns="0" rIns="0" bIns="0" anchor="ctr">
            <a:noAutofit/>
          </a:bodyPr>
          <a:lstStyle>
            <a:lvl1pPr marL="0" indent="0" algn="ctr">
              <a:lnSpc>
                <a:spcPct val="109000"/>
              </a:lnSpc>
              <a:spcBef>
                <a:spcPct val="0"/>
              </a:spcBef>
              <a:spcAft>
                <a:spcPct val="0"/>
              </a:spcAft>
              <a:buNone/>
              <a:defRPr sz="2800" b="0" spc="0">
                <a:solidFill>
                  <a:srgbClr val="FFFFFF"/>
                </a:solidFill>
              </a:defRPr>
            </a:lvl1pPr>
          </a:lstStyle>
          <a:p>
            <a:pPr lvl="0"/>
            <a:r>
              <a:rPr lang="zh-CN" altLang="en-US" smtClean="0"/>
              <a:t>03</a:t>
            </a:r>
            <a:endParaRPr lang="zh-CN" altLang="en-US" smtClean="0"/>
          </a:p>
        </p:txBody>
      </p:sp>
      <p:sp>
        <p:nvSpPr>
          <p:cNvPr id="25" name="文本占位符 24"/>
          <p:cNvSpPr>
            <a:spLocks noGrp="1"/>
          </p:cNvSpPr>
          <p:nvPr>
            <p:ph type="body" idx="16393" hasCustomPrompt="1"/>
            <p:custDataLst>
              <p:tags r:id="rId19"/>
            </p:custDataLst>
          </p:nvPr>
        </p:nvSpPr>
        <p:spPr>
          <a:xfrm>
            <a:off x="8432800" y="4572000"/>
            <a:ext cx="2844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6" name="文本占位符 25"/>
          <p:cNvSpPr>
            <a:spLocks noGrp="1"/>
          </p:cNvSpPr>
          <p:nvPr>
            <p:ph type="body" idx="16394" hasCustomPrompt="1"/>
            <p:custDataLst>
              <p:tags r:id="rId20"/>
            </p:custDataLst>
          </p:nvPr>
        </p:nvSpPr>
        <p:spPr>
          <a:xfrm>
            <a:off x="8432800" y="5029200"/>
            <a:ext cx="2844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showMasterSp="0" userDrawn="1">
  <p:cSld name="正文页-50_38">
    <p:bg>
      <p:bgRef idx="1001">
        <a:schemeClr val="bg1"/>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a:xfrm>
            <a:off x="838200" y="6356350"/>
            <a:ext cx="2743200" cy="365125"/>
          </a:xfrm>
        </p:spPr>
        <p:txBody>
          <a:bodyPr/>
          <a:lstStyle/>
          <a:p>
            <a:fld id="{297C79FE-DCC0-4620-A566-16CA7A0CE41F}"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a:xfrm>
            <a:off x="4038600" y="6356350"/>
            <a:ext cx="4114800" cy="365125"/>
          </a:xfrm>
        </p:spPr>
        <p:txBody>
          <a:bodyPr/>
          <a:lstStyle/>
          <a:p>
            <a:endParaRPr lang="zh-CN" altLang="en-US"/>
          </a:p>
        </p:txBody>
      </p:sp>
      <p:sp>
        <p:nvSpPr>
          <p:cNvPr id="10" name="灯片编号占位符 9"/>
          <p:cNvSpPr>
            <a:spLocks noGrp="1"/>
          </p:cNvSpPr>
          <p:nvPr>
            <p:ph type="sldNum" sz="quarter" idx="12"/>
            <p:custDataLst>
              <p:tags r:id="rId4"/>
            </p:custDataLst>
          </p:nvPr>
        </p:nvSpPr>
        <p:spPr>
          <a:xfrm>
            <a:off x="8610600" y="6356350"/>
            <a:ext cx="2743200" cy="365125"/>
          </a:xfrm>
        </p:spPr>
        <p:txBody>
          <a:bodyPr/>
          <a:lstStyle/>
          <a:p>
            <a:fld id="{515A922F-1294-4387-9CB3-FCC8465D972A}"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2362200" cy="18288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667000"/>
            <a:ext cx="2362200" cy="3048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内容占位符 12"/>
          <p:cNvSpPr>
            <a:spLocks noGrp="1"/>
          </p:cNvSpPr>
          <p:nvPr>
            <p:ph idx="16396" hasCustomPrompt="1"/>
            <p:custDataLst>
              <p:tags r:id="rId7"/>
            </p:custDataLst>
          </p:nvPr>
        </p:nvSpPr>
        <p:spPr>
          <a:xfrm>
            <a:off x="3581400" y="609600"/>
            <a:ext cx="3581400" cy="5638800"/>
          </a:xfrm>
          <a:custGeom>
            <a:avLst/>
            <a:gdLst>
              <a:gd name="connisteX0" fmla="*/ 0 w 3581400"/>
              <a:gd name="connsiteY0" fmla="*/ 203200 h 5638800"/>
              <a:gd name="connisteX1" fmla="*/ 203200 w 3581400"/>
              <a:gd name="connsiteY1" fmla="*/ 0 h 5638800"/>
              <a:gd name="connisteX2" fmla="*/ 3581400 w 3581400"/>
              <a:gd name="connsiteY2" fmla="*/ 0 h 5638800"/>
              <a:gd name="connisteX3" fmla="*/ 3581400 w 3581400"/>
              <a:gd name="connsiteY3" fmla="*/ 5638800 h 5638800"/>
              <a:gd name="connisteX4" fmla="*/ 203200 w 3581400"/>
              <a:gd name="connsiteY4" fmla="*/ 5638800 h 5638800"/>
              <a:gd name="connisteX5" fmla="*/ 0 w 3581400"/>
              <a:gd name="connsiteY5" fmla="*/ 5435600 h 5638800"/>
              <a:gd name="connisteX6" fmla="*/ 0 w 3581400"/>
              <a:gd name="connsiteY6"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581400" h="5638800">
                <a:moveTo>
                  <a:pt x="0" y="203200"/>
                </a:moveTo>
                <a:cubicBezTo>
                  <a:pt x="0" y="90976"/>
                  <a:pt x="90976" y="0"/>
                  <a:pt x="203200" y="0"/>
                </a:cubicBezTo>
                <a:lnTo>
                  <a:pt x="3581400" y="0"/>
                </a:lnTo>
                <a:lnTo>
                  <a:pt x="3581400" y="5638800"/>
                </a:lnTo>
                <a:lnTo>
                  <a:pt x="203200" y="5638800"/>
                </a:lnTo>
                <a:cubicBezTo>
                  <a:pt x="90976" y="5638800"/>
                  <a:pt x="0" y="5547824"/>
                  <a:pt x="0" y="543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装饰  3"/>
          <p:cNvSpPr>
            <a:spLocks noGrp="1"/>
          </p:cNvSpPr>
          <p:nvPr>
            <p:ph type="body" idx="16397" hasCustomPrompt="1"/>
            <p:custDataLst>
              <p:tags r:id="rId8"/>
            </p:custDataLst>
          </p:nvPr>
        </p:nvSpPr>
        <p:spPr>
          <a:xfrm>
            <a:off x="7162800" y="609600"/>
            <a:ext cx="4419600" cy="5638800"/>
          </a:xfrm>
          <a:custGeom>
            <a:avLst/>
            <a:gdLst>
              <a:gd name="connisteX0" fmla="*/ 0 w 4419600"/>
              <a:gd name="connsiteY0" fmla="*/ 0 h 5638800"/>
              <a:gd name="connisteX1" fmla="*/ 4216400 w 4419600"/>
              <a:gd name="connsiteY1" fmla="*/ 0 h 5638800"/>
              <a:gd name="connisteX2" fmla="*/ 4419600 w 4419600"/>
              <a:gd name="connsiteY2" fmla="*/ 203200 h 5638800"/>
              <a:gd name="connisteX3" fmla="*/ 4419600 w 4419600"/>
              <a:gd name="connsiteY3" fmla="*/ 5435600 h 5638800"/>
              <a:gd name="connisteX4" fmla="*/ 4216400 w 4419600"/>
              <a:gd name="connsiteY4" fmla="*/ 5638800 h 5638800"/>
              <a:gd name="connisteX5" fmla="*/ 0 w 4419600"/>
              <a:gd name="connsiteY5" fmla="*/ 5638800 h 5638800"/>
              <a:gd name="connisteX6" fmla="*/ 0 w 4419600"/>
              <a:gd name="connsiteY6" fmla="*/ 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4419600" h="5638800">
                <a:moveTo>
                  <a:pt x="0" y="0"/>
                </a:moveTo>
                <a:lnTo>
                  <a:pt x="4216400" y="0"/>
                </a:lnTo>
                <a:cubicBezTo>
                  <a:pt x="4328624" y="0"/>
                  <a:pt x="4419600" y="90976"/>
                  <a:pt x="4419600" y="203200"/>
                </a:cubicBezTo>
                <a:lnTo>
                  <a:pt x="4419600" y="5435600"/>
                </a:lnTo>
                <a:cubicBezTo>
                  <a:pt x="4419600" y="5547824"/>
                  <a:pt x="4328624" y="5638800"/>
                  <a:pt x="4216400" y="5638800"/>
                </a:cubicBezTo>
                <a:lnTo>
                  <a:pt x="0" y="5638800"/>
                </a:lnTo>
                <a:lnTo>
                  <a:pt x="0" y="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装饰  4"/>
          <p:cNvSpPr>
            <a:spLocks noGrp="1"/>
          </p:cNvSpPr>
          <p:nvPr>
            <p:ph type="body" idx="16398" hasCustomPrompt="1"/>
            <p:custDataLst>
              <p:tags r:id="rId9"/>
            </p:custDataLst>
          </p:nvPr>
        </p:nvSpPr>
        <p:spPr>
          <a:xfrm>
            <a:off x="7467600" y="1371600"/>
            <a:ext cx="762000" cy="762000"/>
          </a:xfrm>
          <a:custGeom>
            <a:avLst/>
            <a:gdLst>
              <a:gd name="connisteX0" fmla="*/ 0 w 762000"/>
              <a:gd name="connsiteY0" fmla="*/ 203200 h 762000"/>
              <a:gd name="connisteX1" fmla="*/ 203200 w 762000"/>
              <a:gd name="connsiteY1" fmla="*/ 0 h 762000"/>
              <a:gd name="connisteX2" fmla="*/ 558800 w 762000"/>
              <a:gd name="connsiteY2" fmla="*/ 0 h 762000"/>
              <a:gd name="connisteX3" fmla="*/ 762000 w 762000"/>
              <a:gd name="connsiteY3" fmla="*/ 203200 h 762000"/>
              <a:gd name="connisteX4" fmla="*/ 762000 w 762000"/>
              <a:gd name="connsiteY4" fmla="*/ 558800 h 762000"/>
              <a:gd name="connisteX5" fmla="*/ 558800 w 762000"/>
              <a:gd name="connsiteY5" fmla="*/ 762000 h 762000"/>
              <a:gd name="connisteX6" fmla="*/ 203200 w 762000"/>
              <a:gd name="connsiteY6" fmla="*/ 762000 h 762000"/>
              <a:gd name="connisteX7" fmla="*/ 0 w 762000"/>
              <a:gd name="connsiteY7" fmla="*/ 558800 h 762000"/>
              <a:gd name="connisteX8" fmla="*/ 0 w 762000"/>
              <a:gd name="connsiteY8" fmla="*/ 2032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762000" h="762000">
                <a:moveTo>
                  <a:pt x="0" y="203200"/>
                </a:moveTo>
                <a:cubicBezTo>
                  <a:pt x="0" y="90976"/>
                  <a:pt x="90976" y="0"/>
                  <a:pt x="203200" y="0"/>
                </a:cubicBezTo>
                <a:lnTo>
                  <a:pt x="558800" y="0"/>
                </a:lnTo>
                <a:cubicBezTo>
                  <a:pt x="671024" y="0"/>
                  <a:pt x="762000" y="90976"/>
                  <a:pt x="762000" y="203200"/>
                </a:cubicBezTo>
                <a:lnTo>
                  <a:pt x="762000" y="558800"/>
                </a:lnTo>
                <a:cubicBezTo>
                  <a:pt x="762000" y="671024"/>
                  <a:pt x="671024" y="762000"/>
                  <a:pt x="558800" y="762000"/>
                </a:cubicBezTo>
                <a:lnTo>
                  <a:pt x="203200" y="762000"/>
                </a:lnTo>
                <a:cubicBezTo>
                  <a:pt x="90976" y="762000"/>
                  <a:pt x="0" y="671024"/>
                  <a:pt x="0" y="5588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文本占位符 15"/>
          <p:cNvSpPr>
            <a:spLocks noGrp="1"/>
          </p:cNvSpPr>
          <p:nvPr>
            <p:ph type="body" idx="16389" hasCustomPrompt="1"/>
            <p:custDataLst>
              <p:tags r:id="rId10"/>
            </p:custDataLst>
          </p:nvPr>
        </p:nvSpPr>
        <p:spPr>
          <a:xfrm>
            <a:off x="7639050" y="1574800"/>
            <a:ext cx="419100" cy="355600"/>
          </a:xfrm>
          <a:noFill/>
        </p:spPr>
        <p:txBody>
          <a:bodyPr wrap="none" lIns="0" tIns="0" rIns="0" bIns="0" anchor="ctr">
            <a:noAutofit/>
          </a:bodyPr>
          <a:lstStyle>
            <a:lvl1pPr marL="0" indent="0" algn="ctr">
              <a:lnSpc>
                <a:spcPct val="109000"/>
              </a:lnSpc>
              <a:spcBef>
                <a:spcPct val="0"/>
              </a:spcBef>
              <a:spcAft>
                <a:spcPct val="0"/>
              </a:spcAft>
              <a:buNone/>
              <a:defRPr sz="2800" b="0" spc="0">
                <a:solidFill>
                  <a:srgbClr val="FFFFFF"/>
                </a:solidFill>
              </a:defRPr>
            </a:lvl1pPr>
          </a:lstStyle>
          <a:p>
            <a:pPr lvl="0"/>
            <a:r>
              <a:rPr lang="zh-CN" altLang="en-US" smtClean="0"/>
              <a:t>01</a:t>
            </a:r>
            <a:endParaRPr lang="zh-CN" altLang="en-US" smtClean="0"/>
          </a:p>
        </p:txBody>
      </p:sp>
      <p:sp>
        <p:nvSpPr>
          <p:cNvPr id="17" name="文本占位符 16"/>
          <p:cNvSpPr>
            <a:spLocks noGrp="1"/>
          </p:cNvSpPr>
          <p:nvPr>
            <p:ph type="body" idx="16387" hasCustomPrompt="1"/>
            <p:custDataLst>
              <p:tags r:id="rId11"/>
            </p:custDataLst>
          </p:nvPr>
        </p:nvSpPr>
        <p:spPr>
          <a:xfrm>
            <a:off x="8432800" y="1219200"/>
            <a:ext cx="2844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8" name="文本占位符 17"/>
          <p:cNvSpPr>
            <a:spLocks noGrp="1"/>
          </p:cNvSpPr>
          <p:nvPr>
            <p:ph type="body" idx="16388" hasCustomPrompt="1"/>
            <p:custDataLst>
              <p:tags r:id="rId12"/>
            </p:custDataLst>
          </p:nvPr>
        </p:nvSpPr>
        <p:spPr>
          <a:xfrm>
            <a:off x="8432800" y="1676400"/>
            <a:ext cx="28448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9" hasCustomPrompt="1"/>
            <p:custDataLst>
              <p:tags r:id="rId13"/>
            </p:custDataLst>
          </p:nvPr>
        </p:nvSpPr>
        <p:spPr>
          <a:xfrm>
            <a:off x="7467600" y="3048000"/>
            <a:ext cx="762000" cy="762000"/>
          </a:xfrm>
          <a:custGeom>
            <a:avLst/>
            <a:gdLst>
              <a:gd name="connisteX0" fmla="*/ 0 w 762000"/>
              <a:gd name="connsiteY0" fmla="*/ 203200 h 762000"/>
              <a:gd name="connisteX1" fmla="*/ 203200 w 762000"/>
              <a:gd name="connsiteY1" fmla="*/ 0 h 762000"/>
              <a:gd name="connisteX2" fmla="*/ 558800 w 762000"/>
              <a:gd name="connsiteY2" fmla="*/ 0 h 762000"/>
              <a:gd name="connisteX3" fmla="*/ 762000 w 762000"/>
              <a:gd name="connsiteY3" fmla="*/ 203200 h 762000"/>
              <a:gd name="connisteX4" fmla="*/ 762000 w 762000"/>
              <a:gd name="connsiteY4" fmla="*/ 558800 h 762000"/>
              <a:gd name="connisteX5" fmla="*/ 558800 w 762000"/>
              <a:gd name="connsiteY5" fmla="*/ 762000 h 762000"/>
              <a:gd name="connisteX6" fmla="*/ 203200 w 762000"/>
              <a:gd name="connsiteY6" fmla="*/ 762000 h 762000"/>
              <a:gd name="connisteX7" fmla="*/ 0 w 762000"/>
              <a:gd name="connsiteY7" fmla="*/ 558800 h 762000"/>
              <a:gd name="connisteX8" fmla="*/ 0 w 762000"/>
              <a:gd name="connsiteY8" fmla="*/ 2032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762000" h="762000">
                <a:moveTo>
                  <a:pt x="0" y="203200"/>
                </a:moveTo>
                <a:cubicBezTo>
                  <a:pt x="0" y="90976"/>
                  <a:pt x="90976" y="0"/>
                  <a:pt x="203200" y="0"/>
                </a:cubicBezTo>
                <a:lnTo>
                  <a:pt x="558800" y="0"/>
                </a:lnTo>
                <a:cubicBezTo>
                  <a:pt x="671024" y="0"/>
                  <a:pt x="762000" y="90976"/>
                  <a:pt x="762000" y="203200"/>
                </a:cubicBezTo>
                <a:lnTo>
                  <a:pt x="762000" y="558800"/>
                </a:lnTo>
                <a:cubicBezTo>
                  <a:pt x="762000" y="671024"/>
                  <a:pt x="671024" y="762000"/>
                  <a:pt x="558800" y="762000"/>
                </a:cubicBezTo>
                <a:lnTo>
                  <a:pt x="203200" y="762000"/>
                </a:lnTo>
                <a:cubicBezTo>
                  <a:pt x="90976" y="762000"/>
                  <a:pt x="0" y="671024"/>
                  <a:pt x="0" y="5588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2" hasCustomPrompt="1"/>
            <p:custDataLst>
              <p:tags r:id="rId14"/>
            </p:custDataLst>
          </p:nvPr>
        </p:nvSpPr>
        <p:spPr>
          <a:xfrm>
            <a:off x="7639050" y="3251200"/>
            <a:ext cx="419100" cy="355600"/>
          </a:xfrm>
          <a:noFill/>
        </p:spPr>
        <p:txBody>
          <a:bodyPr wrap="none" lIns="0" tIns="0" rIns="0" bIns="0" anchor="ctr">
            <a:noAutofit/>
          </a:bodyPr>
          <a:lstStyle>
            <a:lvl1pPr marL="0" indent="0" algn="ctr">
              <a:lnSpc>
                <a:spcPct val="109000"/>
              </a:lnSpc>
              <a:spcBef>
                <a:spcPct val="0"/>
              </a:spcBef>
              <a:spcAft>
                <a:spcPct val="0"/>
              </a:spcAft>
              <a:buNone/>
              <a:defRPr sz="2800" b="0" spc="0">
                <a:solidFill>
                  <a:srgbClr val="FFFFFF"/>
                </a:solidFill>
              </a:defRPr>
            </a:lvl1pPr>
          </a:lstStyle>
          <a:p>
            <a:pPr lvl="0"/>
            <a:r>
              <a:rPr lang="zh-CN" altLang="en-US" smtClean="0"/>
              <a:t>02</a:t>
            </a:r>
            <a:endParaRPr lang="zh-CN" altLang="en-US" smtClean="0"/>
          </a:p>
        </p:txBody>
      </p:sp>
      <p:sp>
        <p:nvSpPr>
          <p:cNvPr id="21" name="文本占位符 20"/>
          <p:cNvSpPr>
            <a:spLocks noGrp="1"/>
          </p:cNvSpPr>
          <p:nvPr>
            <p:ph type="body" idx="16390" hasCustomPrompt="1"/>
            <p:custDataLst>
              <p:tags r:id="rId15"/>
            </p:custDataLst>
          </p:nvPr>
        </p:nvSpPr>
        <p:spPr>
          <a:xfrm>
            <a:off x="8432800" y="2895600"/>
            <a:ext cx="2844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2" name="文本占位符 21"/>
          <p:cNvSpPr>
            <a:spLocks noGrp="1"/>
          </p:cNvSpPr>
          <p:nvPr>
            <p:ph type="body" idx="16391" hasCustomPrompt="1"/>
            <p:custDataLst>
              <p:tags r:id="rId16"/>
            </p:custDataLst>
          </p:nvPr>
        </p:nvSpPr>
        <p:spPr>
          <a:xfrm>
            <a:off x="8432800" y="3352800"/>
            <a:ext cx="28448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3" name="装饰  2"/>
          <p:cNvSpPr>
            <a:spLocks noGrp="1"/>
          </p:cNvSpPr>
          <p:nvPr>
            <p:ph type="body" idx="16400" hasCustomPrompt="1"/>
            <p:custDataLst>
              <p:tags r:id="rId17"/>
            </p:custDataLst>
          </p:nvPr>
        </p:nvSpPr>
        <p:spPr>
          <a:xfrm>
            <a:off x="7467600" y="4724400"/>
            <a:ext cx="762000" cy="762000"/>
          </a:xfrm>
          <a:custGeom>
            <a:avLst/>
            <a:gdLst>
              <a:gd name="connisteX0" fmla="*/ 0 w 762000"/>
              <a:gd name="connsiteY0" fmla="*/ 203200 h 762000"/>
              <a:gd name="connisteX1" fmla="*/ 203200 w 762000"/>
              <a:gd name="connsiteY1" fmla="*/ 0 h 762000"/>
              <a:gd name="connisteX2" fmla="*/ 558800 w 762000"/>
              <a:gd name="connsiteY2" fmla="*/ 0 h 762000"/>
              <a:gd name="connisteX3" fmla="*/ 762000 w 762000"/>
              <a:gd name="connsiteY3" fmla="*/ 203200 h 762000"/>
              <a:gd name="connisteX4" fmla="*/ 762000 w 762000"/>
              <a:gd name="connsiteY4" fmla="*/ 558800 h 762000"/>
              <a:gd name="connisteX5" fmla="*/ 558800 w 762000"/>
              <a:gd name="connsiteY5" fmla="*/ 762000 h 762000"/>
              <a:gd name="connisteX6" fmla="*/ 203200 w 762000"/>
              <a:gd name="connsiteY6" fmla="*/ 762000 h 762000"/>
              <a:gd name="connisteX7" fmla="*/ 0 w 762000"/>
              <a:gd name="connsiteY7" fmla="*/ 558800 h 762000"/>
              <a:gd name="connisteX8" fmla="*/ 0 w 762000"/>
              <a:gd name="connsiteY8" fmla="*/ 2032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762000" h="762000">
                <a:moveTo>
                  <a:pt x="0" y="203200"/>
                </a:moveTo>
                <a:cubicBezTo>
                  <a:pt x="0" y="90976"/>
                  <a:pt x="90976" y="0"/>
                  <a:pt x="203200" y="0"/>
                </a:cubicBezTo>
                <a:lnTo>
                  <a:pt x="558800" y="0"/>
                </a:lnTo>
                <a:cubicBezTo>
                  <a:pt x="671024" y="0"/>
                  <a:pt x="762000" y="90976"/>
                  <a:pt x="762000" y="203200"/>
                </a:cubicBezTo>
                <a:lnTo>
                  <a:pt x="762000" y="558800"/>
                </a:lnTo>
                <a:cubicBezTo>
                  <a:pt x="762000" y="671024"/>
                  <a:pt x="671024" y="762000"/>
                  <a:pt x="558800" y="762000"/>
                </a:cubicBezTo>
                <a:lnTo>
                  <a:pt x="203200" y="762000"/>
                </a:lnTo>
                <a:cubicBezTo>
                  <a:pt x="90976" y="762000"/>
                  <a:pt x="0" y="671024"/>
                  <a:pt x="0" y="5588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4" name="文本占位符 23"/>
          <p:cNvSpPr>
            <a:spLocks noGrp="1"/>
          </p:cNvSpPr>
          <p:nvPr>
            <p:ph type="body" idx="16395" hasCustomPrompt="1"/>
            <p:custDataLst>
              <p:tags r:id="rId18"/>
            </p:custDataLst>
          </p:nvPr>
        </p:nvSpPr>
        <p:spPr>
          <a:xfrm>
            <a:off x="7639050" y="4927600"/>
            <a:ext cx="419100" cy="355600"/>
          </a:xfrm>
          <a:noFill/>
        </p:spPr>
        <p:txBody>
          <a:bodyPr wrap="none" lIns="0" tIns="0" rIns="0" bIns="0" anchor="ctr">
            <a:noAutofit/>
          </a:bodyPr>
          <a:lstStyle>
            <a:lvl1pPr marL="0" indent="0" algn="ctr">
              <a:lnSpc>
                <a:spcPct val="109000"/>
              </a:lnSpc>
              <a:spcBef>
                <a:spcPct val="0"/>
              </a:spcBef>
              <a:spcAft>
                <a:spcPct val="0"/>
              </a:spcAft>
              <a:buNone/>
              <a:defRPr sz="2800" b="0" spc="0">
                <a:solidFill>
                  <a:srgbClr val="FFFFFF"/>
                </a:solidFill>
              </a:defRPr>
            </a:lvl1pPr>
          </a:lstStyle>
          <a:p>
            <a:pPr lvl="0"/>
            <a:r>
              <a:rPr lang="zh-CN" altLang="en-US" smtClean="0"/>
              <a:t>03</a:t>
            </a:r>
            <a:endParaRPr lang="zh-CN" altLang="en-US" smtClean="0"/>
          </a:p>
        </p:txBody>
      </p:sp>
      <p:sp>
        <p:nvSpPr>
          <p:cNvPr id="25" name="文本占位符 24"/>
          <p:cNvSpPr>
            <a:spLocks noGrp="1"/>
          </p:cNvSpPr>
          <p:nvPr>
            <p:ph type="body" idx="16393" hasCustomPrompt="1"/>
            <p:custDataLst>
              <p:tags r:id="rId19"/>
            </p:custDataLst>
          </p:nvPr>
        </p:nvSpPr>
        <p:spPr>
          <a:xfrm>
            <a:off x="8432800" y="4572000"/>
            <a:ext cx="2844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6" name="文本占位符 25"/>
          <p:cNvSpPr>
            <a:spLocks noGrp="1"/>
          </p:cNvSpPr>
          <p:nvPr>
            <p:ph type="body" idx="16394" hasCustomPrompt="1"/>
            <p:custDataLst>
              <p:tags r:id="rId20"/>
            </p:custDataLst>
          </p:nvPr>
        </p:nvSpPr>
        <p:spPr>
          <a:xfrm>
            <a:off x="8432800" y="5029200"/>
            <a:ext cx="28448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showMasterSp="0" userDrawn="1">
  <p:cSld name="正文页-7_33">
    <p:bg>
      <p:bgRef idx="1001">
        <a:schemeClr val="bg1"/>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a:xfrm>
            <a:off x="838200" y="6356350"/>
            <a:ext cx="2743200" cy="365125"/>
          </a:xfrm>
        </p:spPr>
        <p:txBody>
          <a:bodyPr/>
          <a:lstStyle/>
          <a:p>
            <a:fld id="{297C79FE-DCC0-4620-A566-16CA7A0CE41F}"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a:xfrm>
            <a:off x="4038600" y="6356350"/>
            <a:ext cx="4114800" cy="365125"/>
          </a:xfrm>
        </p:spPr>
        <p:txBody>
          <a:bodyPr/>
          <a:lstStyle/>
          <a:p>
            <a:endParaRPr lang="zh-CN" altLang="en-US"/>
          </a:p>
        </p:txBody>
      </p:sp>
      <p:sp>
        <p:nvSpPr>
          <p:cNvPr id="10" name="灯片编号占位符 9"/>
          <p:cNvSpPr>
            <a:spLocks noGrp="1"/>
          </p:cNvSpPr>
          <p:nvPr>
            <p:ph type="sldNum" sz="quarter" idx="12"/>
            <p:custDataLst>
              <p:tags r:id="rId4"/>
            </p:custDataLst>
          </p:nvPr>
        </p:nvSpPr>
        <p:spPr>
          <a:xfrm>
            <a:off x="8610600" y="6356350"/>
            <a:ext cx="2743200" cy="365125"/>
          </a:xfrm>
        </p:spPr>
        <p:txBody>
          <a:bodyPr/>
          <a:lstStyle/>
          <a:p>
            <a:fld id="{515A922F-1294-4387-9CB3-FCC8465D972A}"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057400"/>
            <a:ext cx="3429000" cy="3657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内容占位符 12"/>
          <p:cNvSpPr>
            <a:spLocks noGrp="1"/>
          </p:cNvSpPr>
          <p:nvPr>
            <p:ph idx="16395" hasCustomPrompt="1"/>
            <p:custDataLst>
              <p:tags r:id="rId7"/>
            </p:custDataLst>
          </p:nvPr>
        </p:nvSpPr>
        <p:spPr>
          <a:xfrm>
            <a:off x="4648200" y="609600"/>
            <a:ext cx="6934200" cy="1879600"/>
          </a:xfrm>
          <a:custGeom>
            <a:avLst/>
            <a:gdLst>
              <a:gd name="connisteX0" fmla="*/ 0 w 6934200"/>
              <a:gd name="connsiteY0" fmla="*/ 203200 h 1879600"/>
              <a:gd name="connisteX1" fmla="*/ 203200 w 6934200"/>
              <a:gd name="connsiteY1" fmla="*/ 0 h 1879600"/>
              <a:gd name="connisteX2" fmla="*/ 6731000 w 6934200"/>
              <a:gd name="connsiteY2" fmla="*/ 0 h 1879600"/>
              <a:gd name="connisteX3" fmla="*/ 6934200 w 6934200"/>
              <a:gd name="connsiteY3" fmla="*/ 203200 h 1879600"/>
              <a:gd name="connisteX4" fmla="*/ 6934200 w 6934200"/>
              <a:gd name="connsiteY4" fmla="*/ 1676400 h 1879600"/>
              <a:gd name="connisteX5" fmla="*/ 6731000 w 6934200"/>
              <a:gd name="connsiteY5" fmla="*/ 1879600 h 1879600"/>
              <a:gd name="connisteX6" fmla="*/ 203200 w 6934200"/>
              <a:gd name="connsiteY6" fmla="*/ 1879600 h 1879600"/>
              <a:gd name="connisteX7" fmla="*/ 0 w 6934200"/>
              <a:gd name="connsiteY7" fmla="*/ 1676400 h 1879600"/>
              <a:gd name="connisteX8" fmla="*/ 0 w 6934200"/>
              <a:gd name="connsiteY8" fmla="*/ 203200 h 1879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6934200" h="1879600">
                <a:moveTo>
                  <a:pt x="0" y="203200"/>
                </a:moveTo>
                <a:cubicBezTo>
                  <a:pt x="0" y="90976"/>
                  <a:pt x="90976" y="0"/>
                  <a:pt x="203200" y="0"/>
                </a:cubicBezTo>
                <a:lnTo>
                  <a:pt x="6731000" y="0"/>
                </a:lnTo>
                <a:cubicBezTo>
                  <a:pt x="6843224" y="0"/>
                  <a:pt x="6934200" y="90976"/>
                  <a:pt x="6934200" y="203200"/>
                </a:cubicBezTo>
                <a:lnTo>
                  <a:pt x="6934200" y="1676400"/>
                </a:lnTo>
                <a:cubicBezTo>
                  <a:pt x="6934200" y="1788624"/>
                  <a:pt x="6843224" y="1879600"/>
                  <a:pt x="6731000" y="1879600"/>
                </a:cubicBezTo>
                <a:lnTo>
                  <a:pt x="203200" y="1879600"/>
                </a:lnTo>
                <a:cubicBezTo>
                  <a:pt x="90976" y="1879600"/>
                  <a:pt x="0" y="1788624"/>
                  <a:pt x="0" y="16764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装饰  3"/>
          <p:cNvSpPr>
            <a:spLocks noGrp="1"/>
          </p:cNvSpPr>
          <p:nvPr>
            <p:ph type="body" idx="16396" hasCustomPrompt="1"/>
            <p:custDataLst>
              <p:tags r:id="rId8"/>
            </p:custDataLst>
          </p:nvPr>
        </p:nvSpPr>
        <p:spPr>
          <a:xfrm>
            <a:off x="4648200" y="29464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文本占位符 14"/>
          <p:cNvSpPr>
            <a:spLocks noGrp="1"/>
          </p:cNvSpPr>
          <p:nvPr>
            <p:ph type="body" idx="16387" hasCustomPrompt="1"/>
            <p:custDataLst>
              <p:tags r:id="rId9"/>
            </p:custDataLst>
          </p:nvPr>
        </p:nvSpPr>
        <p:spPr>
          <a:xfrm>
            <a:off x="4800600" y="2946400"/>
            <a:ext cx="30861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88" hasCustomPrompt="1"/>
            <p:custDataLst>
              <p:tags r:id="rId10"/>
            </p:custDataLst>
          </p:nvPr>
        </p:nvSpPr>
        <p:spPr>
          <a:xfrm>
            <a:off x="4800600" y="3454400"/>
            <a:ext cx="30861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装饰  6"/>
          <p:cNvSpPr>
            <a:spLocks noGrp="1"/>
          </p:cNvSpPr>
          <p:nvPr>
            <p:ph type="body" idx="16397" hasCustomPrompt="1"/>
            <p:custDataLst>
              <p:tags r:id="rId11"/>
            </p:custDataLst>
          </p:nvPr>
        </p:nvSpPr>
        <p:spPr>
          <a:xfrm>
            <a:off x="8343900" y="29464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文本占位符 17"/>
          <p:cNvSpPr>
            <a:spLocks noGrp="1"/>
          </p:cNvSpPr>
          <p:nvPr>
            <p:ph type="body" idx="16389" hasCustomPrompt="1"/>
            <p:custDataLst>
              <p:tags r:id="rId12"/>
            </p:custDataLst>
          </p:nvPr>
        </p:nvSpPr>
        <p:spPr>
          <a:xfrm>
            <a:off x="8496300" y="2946400"/>
            <a:ext cx="30861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90" hasCustomPrompt="1"/>
            <p:custDataLst>
              <p:tags r:id="rId13"/>
            </p:custDataLst>
          </p:nvPr>
        </p:nvSpPr>
        <p:spPr>
          <a:xfrm>
            <a:off x="8496300" y="3454400"/>
            <a:ext cx="30861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装饰  9"/>
          <p:cNvSpPr>
            <a:spLocks noGrp="1"/>
          </p:cNvSpPr>
          <p:nvPr>
            <p:ph type="body" idx="16398" hasCustomPrompt="1"/>
            <p:custDataLst>
              <p:tags r:id="rId14"/>
            </p:custDataLst>
          </p:nvPr>
        </p:nvSpPr>
        <p:spPr>
          <a:xfrm>
            <a:off x="4648200" y="48260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文本占位符 20"/>
          <p:cNvSpPr>
            <a:spLocks noGrp="1"/>
          </p:cNvSpPr>
          <p:nvPr>
            <p:ph type="body" idx="16391" hasCustomPrompt="1"/>
            <p:custDataLst>
              <p:tags r:id="rId15"/>
            </p:custDataLst>
          </p:nvPr>
        </p:nvSpPr>
        <p:spPr>
          <a:xfrm>
            <a:off x="4800600" y="4826000"/>
            <a:ext cx="30861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2" name="文本占位符 21"/>
          <p:cNvSpPr>
            <a:spLocks noGrp="1"/>
          </p:cNvSpPr>
          <p:nvPr>
            <p:ph type="body" idx="16392" hasCustomPrompt="1"/>
            <p:custDataLst>
              <p:tags r:id="rId16"/>
            </p:custDataLst>
          </p:nvPr>
        </p:nvSpPr>
        <p:spPr>
          <a:xfrm>
            <a:off x="4800600" y="5334000"/>
            <a:ext cx="30861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3" name="装饰  2"/>
          <p:cNvSpPr>
            <a:spLocks noGrp="1"/>
          </p:cNvSpPr>
          <p:nvPr>
            <p:ph type="body" idx="16399" hasCustomPrompt="1"/>
            <p:custDataLst>
              <p:tags r:id="rId17"/>
            </p:custDataLst>
          </p:nvPr>
        </p:nvSpPr>
        <p:spPr>
          <a:xfrm>
            <a:off x="8343900" y="48260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4" name="文本占位符 23"/>
          <p:cNvSpPr>
            <a:spLocks noGrp="1"/>
          </p:cNvSpPr>
          <p:nvPr>
            <p:ph type="body" idx="16393" hasCustomPrompt="1"/>
            <p:custDataLst>
              <p:tags r:id="rId18"/>
            </p:custDataLst>
          </p:nvPr>
        </p:nvSpPr>
        <p:spPr>
          <a:xfrm>
            <a:off x="8496300" y="4826000"/>
            <a:ext cx="30861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5" name="文本占位符 24"/>
          <p:cNvSpPr>
            <a:spLocks noGrp="1"/>
          </p:cNvSpPr>
          <p:nvPr>
            <p:ph type="body" idx="16394" hasCustomPrompt="1"/>
            <p:custDataLst>
              <p:tags r:id="rId19"/>
            </p:custDataLst>
          </p:nvPr>
        </p:nvSpPr>
        <p:spPr>
          <a:xfrm>
            <a:off x="8496300" y="5334000"/>
            <a:ext cx="30861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showMasterSp="0" userDrawn="1">
  <p:cSld name="正文页-左标上右内下右图-装饰左-默认位置-并列-33_58_group2">
    <p:bg>
      <p:bgRef idx="1001">
        <a:schemeClr val="bg1"/>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a:xfrm>
            <a:off x="838200" y="6356350"/>
            <a:ext cx="2743200" cy="365125"/>
          </a:xfrm>
        </p:spPr>
        <p:txBody>
          <a:bodyPr/>
          <a:lstStyle/>
          <a:p>
            <a:fld id="{297C79FE-DCC0-4620-A566-16CA7A0CE41F}"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a:xfrm>
            <a:off x="4038600" y="6356350"/>
            <a:ext cx="4114800" cy="365125"/>
          </a:xfrm>
        </p:spPr>
        <p:txBody>
          <a:bodyPr/>
          <a:lstStyle/>
          <a:p>
            <a:endParaRPr lang="zh-CN" altLang="en-US"/>
          </a:p>
        </p:txBody>
      </p:sp>
      <p:sp>
        <p:nvSpPr>
          <p:cNvPr id="10" name="灯片编号占位符 9"/>
          <p:cNvSpPr>
            <a:spLocks noGrp="1"/>
          </p:cNvSpPr>
          <p:nvPr>
            <p:ph type="sldNum" sz="quarter" idx="12"/>
            <p:custDataLst>
              <p:tags r:id="rId4"/>
            </p:custDataLst>
          </p:nvPr>
        </p:nvSpPr>
        <p:spPr>
          <a:xfrm>
            <a:off x="8610600" y="6356350"/>
            <a:ext cx="2743200" cy="365125"/>
          </a:xfrm>
        </p:spPr>
        <p:txBody>
          <a:bodyPr/>
          <a:lstStyle/>
          <a:p>
            <a:fld id="{515A922F-1294-4387-9CB3-FCC8465D972A}"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057400"/>
            <a:ext cx="3429000" cy="3962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内容占位符 12"/>
          <p:cNvSpPr>
            <a:spLocks noGrp="1"/>
          </p:cNvSpPr>
          <p:nvPr>
            <p:ph idx="16391" hasCustomPrompt="1"/>
            <p:custDataLst>
              <p:tags r:id="rId7"/>
            </p:custDataLst>
          </p:nvPr>
        </p:nvSpPr>
        <p:spPr>
          <a:xfrm>
            <a:off x="4648200" y="2794000"/>
            <a:ext cx="6934200" cy="3454400"/>
          </a:xfrm>
          <a:custGeom>
            <a:avLst/>
            <a:gdLst>
              <a:gd name="connisteX0" fmla="*/ 0 w 6934200"/>
              <a:gd name="connsiteY0" fmla="*/ 203200 h 3454400"/>
              <a:gd name="connisteX1" fmla="*/ 203200 w 6934200"/>
              <a:gd name="connsiteY1" fmla="*/ 0 h 3454400"/>
              <a:gd name="connisteX2" fmla="*/ 6731000 w 6934200"/>
              <a:gd name="connsiteY2" fmla="*/ 0 h 3454400"/>
              <a:gd name="connisteX3" fmla="*/ 6934200 w 6934200"/>
              <a:gd name="connsiteY3" fmla="*/ 203200 h 3454400"/>
              <a:gd name="connisteX4" fmla="*/ 6934200 w 6934200"/>
              <a:gd name="connsiteY4" fmla="*/ 3251200 h 3454400"/>
              <a:gd name="connisteX5" fmla="*/ 6731000 w 6934200"/>
              <a:gd name="connsiteY5" fmla="*/ 3454400 h 3454400"/>
              <a:gd name="connisteX6" fmla="*/ 203200 w 6934200"/>
              <a:gd name="connsiteY6" fmla="*/ 3454400 h 3454400"/>
              <a:gd name="connisteX7" fmla="*/ 0 w 6934200"/>
              <a:gd name="connsiteY7" fmla="*/ 3251200 h 3454400"/>
              <a:gd name="connisteX8" fmla="*/ 0 w 6934200"/>
              <a:gd name="connsiteY8" fmla="*/ 203200 h 345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6934200" h="3454400">
                <a:moveTo>
                  <a:pt x="0" y="203200"/>
                </a:moveTo>
                <a:cubicBezTo>
                  <a:pt x="0" y="90976"/>
                  <a:pt x="90976" y="0"/>
                  <a:pt x="203200" y="0"/>
                </a:cubicBezTo>
                <a:lnTo>
                  <a:pt x="6731000" y="0"/>
                </a:lnTo>
                <a:cubicBezTo>
                  <a:pt x="6843224" y="0"/>
                  <a:pt x="6934200" y="90976"/>
                  <a:pt x="6934200" y="203200"/>
                </a:cubicBezTo>
                <a:lnTo>
                  <a:pt x="6934200" y="3251200"/>
                </a:lnTo>
                <a:cubicBezTo>
                  <a:pt x="6934200" y="3363424"/>
                  <a:pt x="6843224" y="3454400"/>
                  <a:pt x="6731000" y="3454400"/>
                </a:cubicBezTo>
                <a:lnTo>
                  <a:pt x="203200" y="3454400"/>
                </a:lnTo>
                <a:cubicBezTo>
                  <a:pt x="90976" y="3454400"/>
                  <a:pt x="0" y="3363424"/>
                  <a:pt x="0" y="325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装饰  3"/>
          <p:cNvSpPr>
            <a:spLocks noGrp="1"/>
          </p:cNvSpPr>
          <p:nvPr>
            <p:ph type="body" idx="16392" hasCustomPrompt="1"/>
            <p:custDataLst>
              <p:tags r:id="rId8"/>
            </p:custDataLst>
          </p:nvPr>
        </p:nvSpPr>
        <p:spPr>
          <a:xfrm>
            <a:off x="4648200" y="6096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文本占位符 14"/>
          <p:cNvSpPr>
            <a:spLocks noGrp="1"/>
          </p:cNvSpPr>
          <p:nvPr>
            <p:ph type="body" idx="16387" hasCustomPrompt="1"/>
            <p:custDataLst>
              <p:tags r:id="rId9"/>
            </p:custDataLst>
          </p:nvPr>
        </p:nvSpPr>
        <p:spPr>
          <a:xfrm>
            <a:off x="4800600" y="609600"/>
            <a:ext cx="30099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6" name="文本占位符 15"/>
          <p:cNvSpPr>
            <a:spLocks noGrp="1"/>
          </p:cNvSpPr>
          <p:nvPr>
            <p:ph type="body" idx="16388" hasCustomPrompt="1"/>
            <p:custDataLst>
              <p:tags r:id="rId10"/>
            </p:custDataLst>
          </p:nvPr>
        </p:nvSpPr>
        <p:spPr>
          <a:xfrm>
            <a:off x="4800600" y="1117600"/>
            <a:ext cx="30099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装饰  6"/>
          <p:cNvSpPr>
            <a:spLocks noGrp="1"/>
          </p:cNvSpPr>
          <p:nvPr>
            <p:ph type="body" idx="16393" hasCustomPrompt="1"/>
            <p:custDataLst>
              <p:tags r:id="rId11"/>
            </p:custDataLst>
          </p:nvPr>
        </p:nvSpPr>
        <p:spPr>
          <a:xfrm>
            <a:off x="8420100" y="6096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文本占位符 17"/>
          <p:cNvSpPr>
            <a:spLocks noGrp="1"/>
          </p:cNvSpPr>
          <p:nvPr>
            <p:ph type="body" idx="16389" hasCustomPrompt="1"/>
            <p:custDataLst>
              <p:tags r:id="rId12"/>
            </p:custDataLst>
          </p:nvPr>
        </p:nvSpPr>
        <p:spPr>
          <a:xfrm>
            <a:off x="8572500" y="609600"/>
            <a:ext cx="30099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9" name="文本占位符 18"/>
          <p:cNvSpPr>
            <a:spLocks noGrp="1"/>
          </p:cNvSpPr>
          <p:nvPr>
            <p:ph type="body" idx="16390" hasCustomPrompt="1"/>
            <p:custDataLst>
              <p:tags r:id="rId13"/>
            </p:custDataLst>
          </p:nvPr>
        </p:nvSpPr>
        <p:spPr>
          <a:xfrm>
            <a:off x="8572500" y="1117600"/>
            <a:ext cx="30099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showMasterSp="0" userDrawn="1">
  <p:cSld name="正文页-左标右内-装饰左-默认位置-并列-28_6_group0">
    <p:bg>
      <p:bgRef idx="1001">
        <a:schemeClr val="bg1"/>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a:xfrm>
            <a:off x="838200" y="6356350"/>
            <a:ext cx="2743200" cy="365125"/>
          </a:xfrm>
        </p:spPr>
        <p:txBody>
          <a:bodyPr/>
          <a:lstStyle/>
          <a:p>
            <a:fld id="{297C79FE-DCC0-4620-A566-16CA7A0CE41F}"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a:xfrm>
            <a:off x="4038600" y="6356350"/>
            <a:ext cx="4114800" cy="365125"/>
          </a:xfrm>
        </p:spPr>
        <p:txBody>
          <a:bodyPr/>
          <a:lstStyle/>
          <a:p>
            <a:endParaRPr lang="zh-CN" altLang="en-US"/>
          </a:p>
        </p:txBody>
      </p:sp>
      <p:sp>
        <p:nvSpPr>
          <p:cNvPr id="10" name="灯片编号占位符 9"/>
          <p:cNvSpPr>
            <a:spLocks noGrp="1"/>
          </p:cNvSpPr>
          <p:nvPr>
            <p:ph type="sldNum" sz="quarter" idx="12"/>
            <p:custDataLst>
              <p:tags r:id="rId4"/>
            </p:custDataLst>
          </p:nvPr>
        </p:nvSpPr>
        <p:spPr>
          <a:xfrm>
            <a:off x="8610600" y="6356350"/>
            <a:ext cx="2743200" cy="365125"/>
          </a:xfrm>
        </p:spPr>
        <p:txBody>
          <a:bodyPr/>
          <a:lstStyle/>
          <a:p>
            <a:fld id="{515A922F-1294-4387-9CB3-FCC8465D972A}"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057400"/>
            <a:ext cx="3429000" cy="3962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图片占位符 12"/>
          <p:cNvSpPr>
            <a:spLocks noGrp="1"/>
          </p:cNvSpPr>
          <p:nvPr>
            <p:ph type="pic" idx="16391" hasCustomPrompt="1"/>
            <p:custDataLst>
              <p:tags r:id="rId7"/>
            </p:custDataLst>
          </p:nvPr>
        </p:nvSpPr>
        <p:spPr>
          <a:xfrm>
            <a:off x="4648200" y="558800"/>
            <a:ext cx="3162300" cy="3048000"/>
          </a:xfrm>
          <a:custGeom>
            <a:avLst/>
            <a:gdLst>
              <a:gd name="connisteX0" fmla="*/ 0 w 3162300"/>
              <a:gd name="connsiteY0" fmla="*/ 203200 h 3048000"/>
              <a:gd name="connisteX1" fmla="*/ 203200 w 3162300"/>
              <a:gd name="connsiteY1" fmla="*/ 0 h 3048000"/>
              <a:gd name="connisteX2" fmla="*/ 2959100 w 3162300"/>
              <a:gd name="connsiteY2" fmla="*/ 0 h 3048000"/>
              <a:gd name="connisteX3" fmla="*/ 3162300 w 3162300"/>
              <a:gd name="connsiteY3" fmla="*/ 203200 h 3048000"/>
              <a:gd name="connisteX4" fmla="*/ 3162300 w 3162300"/>
              <a:gd name="connsiteY4" fmla="*/ 2844800 h 3048000"/>
              <a:gd name="connisteX5" fmla="*/ 2959100 w 3162300"/>
              <a:gd name="connsiteY5" fmla="*/ 3048000 h 3048000"/>
              <a:gd name="connisteX6" fmla="*/ 203200 w 3162300"/>
              <a:gd name="connsiteY6" fmla="*/ 3048000 h 3048000"/>
              <a:gd name="connisteX7" fmla="*/ 0 w 3162300"/>
              <a:gd name="connsiteY7" fmla="*/ 2844800 h 3048000"/>
              <a:gd name="connisteX8" fmla="*/ 0 w 3162300"/>
              <a:gd name="connsiteY8" fmla="*/ 203200 h 3048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162300" h="3048000">
                <a:moveTo>
                  <a:pt x="0" y="203200"/>
                </a:moveTo>
                <a:cubicBezTo>
                  <a:pt x="0" y="90976"/>
                  <a:pt x="90976" y="0"/>
                  <a:pt x="203200" y="0"/>
                </a:cubicBezTo>
                <a:lnTo>
                  <a:pt x="2959100" y="0"/>
                </a:lnTo>
                <a:cubicBezTo>
                  <a:pt x="3071324" y="0"/>
                  <a:pt x="3162300" y="90976"/>
                  <a:pt x="3162300" y="203200"/>
                </a:cubicBezTo>
                <a:lnTo>
                  <a:pt x="3162300" y="2844800"/>
                </a:lnTo>
                <a:cubicBezTo>
                  <a:pt x="3162300" y="2957024"/>
                  <a:pt x="3071324" y="3048000"/>
                  <a:pt x="2959100" y="3048000"/>
                </a:cubicBezTo>
                <a:lnTo>
                  <a:pt x="203200" y="3048000"/>
                </a:lnTo>
                <a:cubicBezTo>
                  <a:pt x="90976" y="3048000"/>
                  <a:pt x="0" y="2957024"/>
                  <a:pt x="0" y="28448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7" hasCustomPrompt="1"/>
            <p:custDataLst>
              <p:tags r:id="rId8"/>
            </p:custDataLst>
          </p:nvPr>
        </p:nvSpPr>
        <p:spPr>
          <a:xfrm>
            <a:off x="4648200" y="3911600"/>
            <a:ext cx="31623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8" hasCustomPrompt="1"/>
            <p:custDataLst>
              <p:tags r:id="rId9"/>
            </p:custDataLst>
          </p:nvPr>
        </p:nvSpPr>
        <p:spPr>
          <a:xfrm>
            <a:off x="4648200" y="4470400"/>
            <a:ext cx="31623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图片占位符 15"/>
          <p:cNvSpPr>
            <a:spLocks noGrp="1"/>
          </p:cNvSpPr>
          <p:nvPr>
            <p:ph type="pic" idx="16392" hasCustomPrompt="1"/>
            <p:custDataLst>
              <p:tags r:id="rId10"/>
            </p:custDataLst>
          </p:nvPr>
        </p:nvSpPr>
        <p:spPr>
          <a:xfrm>
            <a:off x="8420100" y="558800"/>
            <a:ext cx="3162300" cy="3048000"/>
          </a:xfrm>
          <a:custGeom>
            <a:avLst/>
            <a:gdLst>
              <a:gd name="connisteX0" fmla="*/ 0 w 3162300"/>
              <a:gd name="connsiteY0" fmla="*/ 203200 h 3048000"/>
              <a:gd name="connisteX1" fmla="*/ 203200 w 3162300"/>
              <a:gd name="connsiteY1" fmla="*/ 0 h 3048000"/>
              <a:gd name="connisteX2" fmla="*/ 2959100 w 3162300"/>
              <a:gd name="connsiteY2" fmla="*/ 0 h 3048000"/>
              <a:gd name="connisteX3" fmla="*/ 3162300 w 3162300"/>
              <a:gd name="connsiteY3" fmla="*/ 203200 h 3048000"/>
              <a:gd name="connisteX4" fmla="*/ 3162300 w 3162300"/>
              <a:gd name="connsiteY4" fmla="*/ 2844800 h 3048000"/>
              <a:gd name="connisteX5" fmla="*/ 2959100 w 3162300"/>
              <a:gd name="connsiteY5" fmla="*/ 3048000 h 3048000"/>
              <a:gd name="connisteX6" fmla="*/ 203200 w 3162300"/>
              <a:gd name="connsiteY6" fmla="*/ 3048000 h 3048000"/>
              <a:gd name="connisteX7" fmla="*/ 0 w 3162300"/>
              <a:gd name="connsiteY7" fmla="*/ 2844800 h 3048000"/>
              <a:gd name="connisteX8" fmla="*/ 0 w 3162300"/>
              <a:gd name="connsiteY8" fmla="*/ 203200 h 3048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162300" h="3048000">
                <a:moveTo>
                  <a:pt x="0" y="203200"/>
                </a:moveTo>
                <a:cubicBezTo>
                  <a:pt x="0" y="90976"/>
                  <a:pt x="90976" y="0"/>
                  <a:pt x="203200" y="0"/>
                </a:cubicBezTo>
                <a:lnTo>
                  <a:pt x="2959100" y="0"/>
                </a:lnTo>
                <a:cubicBezTo>
                  <a:pt x="3071324" y="0"/>
                  <a:pt x="3162300" y="90976"/>
                  <a:pt x="3162300" y="203200"/>
                </a:cubicBezTo>
                <a:lnTo>
                  <a:pt x="3162300" y="2844800"/>
                </a:lnTo>
                <a:cubicBezTo>
                  <a:pt x="3162300" y="2957024"/>
                  <a:pt x="3071324" y="3048000"/>
                  <a:pt x="2959100" y="3048000"/>
                </a:cubicBezTo>
                <a:lnTo>
                  <a:pt x="203200" y="3048000"/>
                </a:lnTo>
                <a:cubicBezTo>
                  <a:pt x="90976" y="3048000"/>
                  <a:pt x="0" y="2957024"/>
                  <a:pt x="0" y="28448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7" name="文本占位符 16"/>
          <p:cNvSpPr>
            <a:spLocks noGrp="1"/>
          </p:cNvSpPr>
          <p:nvPr>
            <p:ph type="body" idx="16389" hasCustomPrompt="1"/>
            <p:custDataLst>
              <p:tags r:id="rId11"/>
            </p:custDataLst>
          </p:nvPr>
        </p:nvSpPr>
        <p:spPr>
          <a:xfrm>
            <a:off x="8420100" y="3911600"/>
            <a:ext cx="31623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8" name="文本占位符 17"/>
          <p:cNvSpPr>
            <a:spLocks noGrp="1"/>
          </p:cNvSpPr>
          <p:nvPr>
            <p:ph type="body" idx="16390" hasCustomPrompt="1"/>
            <p:custDataLst>
              <p:tags r:id="rId12"/>
            </p:custDataLst>
          </p:nvPr>
        </p:nvSpPr>
        <p:spPr>
          <a:xfrm>
            <a:off x="8420100" y="4470400"/>
            <a:ext cx="31623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showMasterSp="0" userDrawn="1">
  <p:cSld name="正文页-53_4">
    <p:bg>
      <p:bgRef idx="1001">
        <a:schemeClr val="bg1"/>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a:xfrm>
            <a:off x="838200" y="6356350"/>
            <a:ext cx="2743200" cy="365125"/>
          </a:xfrm>
        </p:spPr>
        <p:txBody>
          <a:bodyPr/>
          <a:lstStyle/>
          <a:p>
            <a:fld id="{297C79FE-DCC0-4620-A566-16CA7A0CE41F}"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a:xfrm>
            <a:off x="4038600" y="6356350"/>
            <a:ext cx="4114800" cy="365125"/>
          </a:xfrm>
        </p:spPr>
        <p:txBody>
          <a:bodyPr/>
          <a:lstStyle/>
          <a:p>
            <a:endParaRPr lang="zh-CN" altLang="en-US"/>
          </a:p>
        </p:txBody>
      </p:sp>
      <p:sp>
        <p:nvSpPr>
          <p:cNvPr id="10" name="灯片编号占位符 9"/>
          <p:cNvSpPr>
            <a:spLocks noGrp="1"/>
          </p:cNvSpPr>
          <p:nvPr>
            <p:ph type="sldNum" sz="quarter" idx="12"/>
            <p:custDataLst>
              <p:tags r:id="rId4"/>
            </p:custDataLst>
          </p:nvPr>
        </p:nvSpPr>
        <p:spPr>
          <a:xfrm>
            <a:off x="8610600" y="6356350"/>
            <a:ext cx="2743200" cy="365125"/>
          </a:xfrm>
        </p:spPr>
        <p:txBody>
          <a:bodyPr/>
          <a:lstStyle/>
          <a:p>
            <a:fld id="{515A922F-1294-4387-9CB3-FCC8465D972A}"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0" hasCustomPrompt="1"/>
            <p:custDataLst>
              <p:tags r:id="rId6"/>
            </p:custDataLst>
          </p:nvPr>
        </p:nvSpPr>
        <p:spPr>
          <a:xfrm>
            <a:off x="609600" y="3860800"/>
            <a:ext cx="5334000" cy="2387600"/>
          </a:xfrm>
          <a:custGeom>
            <a:avLst/>
            <a:gdLst>
              <a:gd name="connisteX0" fmla="*/ 0 w 5334000"/>
              <a:gd name="connsiteY0" fmla="*/ 0 h 2387600"/>
              <a:gd name="connisteX1" fmla="*/ 5334000 w 5334000"/>
              <a:gd name="connsiteY1" fmla="*/ 0 h 2387600"/>
              <a:gd name="connisteX2" fmla="*/ 5334000 w 5334000"/>
              <a:gd name="connsiteY2" fmla="*/ 2184400 h 2387600"/>
              <a:gd name="connisteX3" fmla="*/ 5130800 w 5334000"/>
              <a:gd name="connsiteY3" fmla="*/ 2387600 h 2387600"/>
              <a:gd name="connisteX4" fmla="*/ 203200 w 5334000"/>
              <a:gd name="connsiteY4" fmla="*/ 2387600 h 2387600"/>
              <a:gd name="connisteX5" fmla="*/ 0 w 5334000"/>
              <a:gd name="connsiteY5" fmla="*/ 2184400 h 2387600"/>
              <a:gd name="connisteX6" fmla="*/ 0 w 5334000"/>
              <a:gd name="connsiteY6" fmla="*/ 0 h 238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34000" h="2387600">
                <a:moveTo>
                  <a:pt x="0" y="0"/>
                </a:moveTo>
                <a:lnTo>
                  <a:pt x="5334000" y="0"/>
                </a:lnTo>
                <a:lnTo>
                  <a:pt x="5334000" y="2184400"/>
                </a:lnTo>
                <a:cubicBezTo>
                  <a:pt x="5334000" y="2296624"/>
                  <a:pt x="5243024" y="2387600"/>
                  <a:pt x="5130800" y="2387600"/>
                </a:cubicBezTo>
                <a:lnTo>
                  <a:pt x="203200" y="2387600"/>
                </a:lnTo>
                <a:cubicBezTo>
                  <a:pt x="90976" y="2387600"/>
                  <a:pt x="0" y="2296624"/>
                  <a:pt x="0" y="2184400"/>
                </a:cubicBezTo>
                <a:lnTo>
                  <a:pt x="0" y="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1" hasCustomPrompt="1"/>
            <p:custDataLst>
              <p:tags r:id="rId7"/>
            </p:custDataLst>
          </p:nvPr>
        </p:nvSpPr>
        <p:spPr>
          <a:xfrm>
            <a:off x="609600" y="1524000"/>
            <a:ext cx="5334000" cy="2336800"/>
          </a:xfrm>
          <a:custGeom>
            <a:avLst/>
            <a:gdLst>
              <a:gd name="connisteX0" fmla="*/ 0 w 5334000"/>
              <a:gd name="connsiteY0" fmla="*/ 203200 h 2336800"/>
              <a:gd name="connisteX1" fmla="*/ 203200 w 5334000"/>
              <a:gd name="connsiteY1" fmla="*/ 0 h 2336800"/>
              <a:gd name="connisteX2" fmla="*/ 5130800 w 5334000"/>
              <a:gd name="connsiteY2" fmla="*/ 0 h 2336800"/>
              <a:gd name="connisteX3" fmla="*/ 5334000 w 5334000"/>
              <a:gd name="connsiteY3" fmla="*/ 203200 h 2336800"/>
              <a:gd name="connisteX4" fmla="*/ 5334000 w 5334000"/>
              <a:gd name="connsiteY4" fmla="*/ 2336800 h 2336800"/>
              <a:gd name="connisteX5" fmla="*/ 0 w 5334000"/>
              <a:gd name="connsiteY5" fmla="*/ 2336800 h 2336800"/>
              <a:gd name="connisteX6" fmla="*/ 0 w 5334000"/>
              <a:gd name="connsiteY6" fmla="*/ 2032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34000" h="2336800">
                <a:moveTo>
                  <a:pt x="0" y="203200"/>
                </a:moveTo>
                <a:cubicBezTo>
                  <a:pt x="0" y="90976"/>
                  <a:pt x="90976" y="0"/>
                  <a:pt x="203200" y="0"/>
                </a:cubicBezTo>
                <a:lnTo>
                  <a:pt x="5130800" y="0"/>
                </a:lnTo>
                <a:cubicBezTo>
                  <a:pt x="5243024" y="0"/>
                  <a:pt x="5334000" y="90976"/>
                  <a:pt x="5334000" y="203200"/>
                </a:cubicBezTo>
                <a:lnTo>
                  <a:pt x="5334000" y="2336800"/>
                </a:lnTo>
                <a:lnTo>
                  <a:pt x="0" y="23368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914400" y="41656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914400" y="4724400"/>
            <a:ext cx="4724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2" hasCustomPrompt="1"/>
            <p:custDataLst>
              <p:tags r:id="rId10"/>
            </p:custDataLst>
          </p:nvPr>
        </p:nvSpPr>
        <p:spPr>
          <a:xfrm>
            <a:off x="6248400" y="3860800"/>
            <a:ext cx="5334000" cy="2387600"/>
          </a:xfrm>
          <a:custGeom>
            <a:avLst/>
            <a:gdLst>
              <a:gd name="connisteX0" fmla="*/ 0 w 5334000"/>
              <a:gd name="connsiteY0" fmla="*/ 0 h 2387600"/>
              <a:gd name="connisteX1" fmla="*/ 5334000 w 5334000"/>
              <a:gd name="connsiteY1" fmla="*/ 0 h 2387600"/>
              <a:gd name="connisteX2" fmla="*/ 5334000 w 5334000"/>
              <a:gd name="connsiteY2" fmla="*/ 2184400 h 2387600"/>
              <a:gd name="connisteX3" fmla="*/ 5130800 w 5334000"/>
              <a:gd name="connsiteY3" fmla="*/ 2387600 h 2387600"/>
              <a:gd name="connisteX4" fmla="*/ 203200 w 5334000"/>
              <a:gd name="connsiteY4" fmla="*/ 2387600 h 2387600"/>
              <a:gd name="connisteX5" fmla="*/ 0 w 5334000"/>
              <a:gd name="connsiteY5" fmla="*/ 2184400 h 2387600"/>
              <a:gd name="connisteX6" fmla="*/ 0 w 5334000"/>
              <a:gd name="connsiteY6" fmla="*/ 0 h 238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34000" h="2387600">
                <a:moveTo>
                  <a:pt x="0" y="0"/>
                </a:moveTo>
                <a:lnTo>
                  <a:pt x="5334000" y="0"/>
                </a:lnTo>
                <a:lnTo>
                  <a:pt x="5334000" y="2184400"/>
                </a:lnTo>
                <a:cubicBezTo>
                  <a:pt x="5334000" y="2296624"/>
                  <a:pt x="5243024" y="2387600"/>
                  <a:pt x="5130800" y="2387600"/>
                </a:cubicBezTo>
                <a:lnTo>
                  <a:pt x="203200" y="2387600"/>
                </a:lnTo>
                <a:cubicBezTo>
                  <a:pt x="90976" y="2387600"/>
                  <a:pt x="0" y="2296624"/>
                  <a:pt x="0" y="2184400"/>
                </a:cubicBezTo>
                <a:lnTo>
                  <a:pt x="0" y="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3" hasCustomPrompt="1"/>
            <p:custDataLst>
              <p:tags r:id="rId11"/>
            </p:custDataLst>
          </p:nvPr>
        </p:nvSpPr>
        <p:spPr>
          <a:xfrm>
            <a:off x="6248400" y="1524000"/>
            <a:ext cx="5334000" cy="2336800"/>
          </a:xfrm>
          <a:custGeom>
            <a:avLst/>
            <a:gdLst>
              <a:gd name="connisteX0" fmla="*/ 0 w 5334000"/>
              <a:gd name="connsiteY0" fmla="*/ 203200 h 2336800"/>
              <a:gd name="connisteX1" fmla="*/ 203200 w 5334000"/>
              <a:gd name="connsiteY1" fmla="*/ 0 h 2336800"/>
              <a:gd name="connisteX2" fmla="*/ 5130800 w 5334000"/>
              <a:gd name="connsiteY2" fmla="*/ 0 h 2336800"/>
              <a:gd name="connisteX3" fmla="*/ 5334000 w 5334000"/>
              <a:gd name="connsiteY3" fmla="*/ 203200 h 2336800"/>
              <a:gd name="connisteX4" fmla="*/ 5334000 w 5334000"/>
              <a:gd name="connsiteY4" fmla="*/ 2336800 h 2336800"/>
              <a:gd name="connisteX5" fmla="*/ 0 w 5334000"/>
              <a:gd name="connsiteY5" fmla="*/ 2336800 h 2336800"/>
              <a:gd name="connisteX6" fmla="*/ 0 w 5334000"/>
              <a:gd name="connsiteY6" fmla="*/ 2032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34000" h="2336800">
                <a:moveTo>
                  <a:pt x="0" y="203200"/>
                </a:moveTo>
                <a:cubicBezTo>
                  <a:pt x="0" y="90976"/>
                  <a:pt x="90976" y="0"/>
                  <a:pt x="203200" y="0"/>
                </a:cubicBezTo>
                <a:lnTo>
                  <a:pt x="5130800" y="0"/>
                </a:lnTo>
                <a:cubicBezTo>
                  <a:pt x="5243024" y="0"/>
                  <a:pt x="5334000" y="90976"/>
                  <a:pt x="5334000" y="203200"/>
                </a:cubicBezTo>
                <a:lnTo>
                  <a:pt x="5334000" y="2336800"/>
                </a:lnTo>
                <a:lnTo>
                  <a:pt x="0" y="23368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6553200" y="41656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89" hasCustomPrompt="1"/>
            <p:custDataLst>
              <p:tags r:id="rId13"/>
            </p:custDataLst>
          </p:nvPr>
        </p:nvSpPr>
        <p:spPr>
          <a:xfrm>
            <a:off x="6553200" y="4724400"/>
            <a:ext cx="4724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showMasterSp="0" userDrawn="1">
  <p:cSld name="正文页-38_6">
    <p:bg>
      <p:bgRef idx="1001">
        <a:schemeClr val="bg1"/>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a:xfrm>
            <a:off x="838200" y="6356350"/>
            <a:ext cx="2743200" cy="365125"/>
          </a:xfrm>
        </p:spPr>
        <p:txBody>
          <a:bodyPr/>
          <a:lstStyle/>
          <a:p>
            <a:fld id="{297C79FE-DCC0-4620-A566-16CA7A0CE41F}"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a:xfrm>
            <a:off x="4038600" y="6356350"/>
            <a:ext cx="4114800" cy="365125"/>
          </a:xfrm>
        </p:spPr>
        <p:txBody>
          <a:bodyPr/>
          <a:lstStyle/>
          <a:p>
            <a:endParaRPr lang="zh-CN" altLang="en-US"/>
          </a:p>
        </p:txBody>
      </p:sp>
      <p:sp>
        <p:nvSpPr>
          <p:cNvPr id="10" name="灯片编号占位符 9"/>
          <p:cNvSpPr>
            <a:spLocks noGrp="1"/>
          </p:cNvSpPr>
          <p:nvPr>
            <p:ph type="sldNum" sz="quarter" idx="12"/>
            <p:custDataLst>
              <p:tags r:id="rId4"/>
            </p:custDataLst>
          </p:nvPr>
        </p:nvSpPr>
        <p:spPr>
          <a:xfrm>
            <a:off x="8610600" y="6356350"/>
            <a:ext cx="2743200" cy="365125"/>
          </a:xfrm>
        </p:spPr>
        <p:txBody>
          <a:bodyPr/>
          <a:lstStyle/>
          <a:p>
            <a:fld id="{515A922F-1294-4387-9CB3-FCC8465D972A}"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0" hasCustomPrompt="1"/>
            <p:custDataLst>
              <p:tags r:id="rId6"/>
            </p:custDataLst>
          </p:nvPr>
        </p:nvSpPr>
        <p:spPr>
          <a:xfrm>
            <a:off x="609600" y="3556000"/>
            <a:ext cx="5334000" cy="2692400"/>
          </a:xfrm>
          <a:custGeom>
            <a:avLst/>
            <a:gdLst>
              <a:gd name="connisteX0" fmla="*/ 0 w 5334000"/>
              <a:gd name="connsiteY0" fmla="*/ 0 h 2692400"/>
              <a:gd name="connisteX1" fmla="*/ 5334000 w 5334000"/>
              <a:gd name="connsiteY1" fmla="*/ 0 h 2692400"/>
              <a:gd name="connisteX2" fmla="*/ 5334000 w 5334000"/>
              <a:gd name="connsiteY2" fmla="*/ 2489200 h 2692400"/>
              <a:gd name="connisteX3" fmla="*/ 5130800 w 5334000"/>
              <a:gd name="connsiteY3" fmla="*/ 2692400 h 2692400"/>
              <a:gd name="connisteX4" fmla="*/ 203200 w 5334000"/>
              <a:gd name="connsiteY4" fmla="*/ 2692400 h 2692400"/>
              <a:gd name="connisteX5" fmla="*/ 0 w 5334000"/>
              <a:gd name="connsiteY5" fmla="*/ 2489200 h 2692400"/>
              <a:gd name="connisteX6" fmla="*/ 0 w 5334000"/>
              <a:gd name="connsiteY6" fmla="*/ 0 h 269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34000" h="2692400">
                <a:moveTo>
                  <a:pt x="0" y="0"/>
                </a:moveTo>
                <a:lnTo>
                  <a:pt x="5334000" y="0"/>
                </a:lnTo>
                <a:lnTo>
                  <a:pt x="5334000" y="2489200"/>
                </a:lnTo>
                <a:cubicBezTo>
                  <a:pt x="5334000" y="2601424"/>
                  <a:pt x="5243024" y="2692400"/>
                  <a:pt x="5130800" y="2692400"/>
                </a:cubicBezTo>
                <a:lnTo>
                  <a:pt x="203200" y="2692400"/>
                </a:lnTo>
                <a:cubicBezTo>
                  <a:pt x="90976" y="2692400"/>
                  <a:pt x="0" y="2601424"/>
                  <a:pt x="0" y="2489200"/>
                </a:cubicBezTo>
                <a:lnTo>
                  <a:pt x="0" y="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1" hasCustomPrompt="1"/>
            <p:custDataLst>
              <p:tags r:id="rId7"/>
            </p:custDataLst>
          </p:nvPr>
        </p:nvSpPr>
        <p:spPr>
          <a:xfrm>
            <a:off x="609600" y="1524000"/>
            <a:ext cx="5334000" cy="2032000"/>
          </a:xfrm>
          <a:custGeom>
            <a:avLst/>
            <a:gdLst>
              <a:gd name="connisteX0" fmla="*/ 0 w 5334000"/>
              <a:gd name="connsiteY0" fmla="*/ 203200 h 2032000"/>
              <a:gd name="connisteX1" fmla="*/ 203200 w 5334000"/>
              <a:gd name="connsiteY1" fmla="*/ 0 h 2032000"/>
              <a:gd name="connisteX2" fmla="*/ 5130800 w 5334000"/>
              <a:gd name="connsiteY2" fmla="*/ 0 h 2032000"/>
              <a:gd name="connisteX3" fmla="*/ 5334000 w 5334000"/>
              <a:gd name="connsiteY3" fmla="*/ 203200 h 2032000"/>
              <a:gd name="connisteX4" fmla="*/ 5334000 w 5334000"/>
              <a:gd name="connsiteY4" fmla="*/ 2032000 h 2032000"/>
              <a:gd name="connisteX5" fmla="*/ 0 w 5334000"/>
              <a:gd name="connsiteY5" fmla="*/ 2032000 h 2032000"/>
              <a:gd name="connisteX6" fmla="*/ 0 w 5334000"/>
              <a:gd name="connsiteY6" fmla="*/ 2032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34000" h="2032000">
                <a:moveTo>
                  <a:pt x="0" y="203200"/>
                </a:moveTo>
                <a:cubicBezTo>
                  <a:pt x="0" y="90976"/>
                  <a:pt x="90976" y="0"/>
                  <a:pt x="203200" y="0"/>
                </a:cubicBezTo>
                <a:lnTo>
                  <a:pt x="5130800" y="0"/>
                </a:lnTo>
                <a:cubicBezTo>
                  <a:pt x="5243024" y="0"/>
                  <a:pt x="5334000" y="90976"/>
                  <a:pt x="5334000" y="203200"/>
                </a:cubicBezTo>
                <a:lnTo>
                  <a:pt x="5334000" y="2032000"/>
                </a:lnTo>
                <a:lnTo>
                  <a:pt x="0" y="20320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914400" y="37592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914400" y="4216400"/>
            <a:ext cx="47244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2" hasCustomPrompt="1"/>
            <p:custDataLst>
              <p:tags r:id="rId10"/>
            </p:custDataLst>
          </p:nvPr>
        </p:nvSpPr>
        <p:spPr>
          <a:xfrm>
            <a:off x="6248400" y="3556000"/>
            <a:ext cx="5334000" cy="2692400"/>
          </a:xfrm>
          <a:custGeom>
            <a:avLst/>
            <a:gdLst>
              <a:gd name="connisteX0" fmla="*/ 0 w 5334000"/>
              <a:gd name="connsiteY0" fmla="*/ 0 h 2692400"/>
              <a:gd name="connisteX1" fmla="*/ 5334000 w 5334000"/>
              <a:gd name="connsiteY1" fmla="*/ 0 h 2692400"/>
              <a:gd name="connisteX2" fmla="*/ 5334000 w 5334000"/>
              <a:gd name="connsiteY2" fmla="*/ 2489200 h 2692400"/>
              <a:gd name="connisteX3" fmla="*/ 5130800 w 5334000"/>
              <a:gd name="connsiteY3" fmla="*/ 2692400 h 2692400"/>
              <a:gd name="connisteX4" fmla="*/ 203200 w 5334000"/>
              <a:gd name="connsiteY4" fmla="*/ 2692400 h 2692400"/>
              <a:gd name="connisteX5" fmla="*/ 0 w 5334000"/>
              <a:gd name="connsiteY5" fmla="*/ 2489200 h 2692400"/>
              <a:gd name="connisteX6" fmla="*/ 0 w 5334000"/>
              <a:gd name="connsiteY6" fmla="*/ 0 h 269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34000" h="2692400">
                <a:moveTo>
                  <a:pt x="0" y="0"/>
                </a:moveTo>
                <a:lnTo>
                  <a:pt x="5334000" y="0"/>
                </a:lnTo>
                <a:lnTo>
                  <a:pt x="5334000" y="2489200"/>
                </a:lnTo>
                <a:cubicBezTo>
                  <a:pt x="5334000" y="2601424"/>
                  <a:pt x="5243024" y="2692400"/>
                  <a:pt x="5130800" y="2692400"/>
                </a:cubicBezTo>
                <a:lnTo>
                  <a:pt x="203200" y="2692400"/>
                </a:lnTo>
                <a:cubicBezTo>
                  <a:pt x="90976" y="2692400"/>
                  <a:pt x="0" y="2601424"/>
                  <a:pt x="0" y="2489200"/>
                </a:cubicBezTo>
                <a:lnTo>
                  <a:pt x="0" y="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3" hasCustomPrompt="1"/>
            <p:custDataLst>
              <p:tags r:id="rId11"/>
            </p:custDataLst>
          </p:nvPr>
        </p:nvSpPr>
        <p:spPr>
          <a:xfrm>
            <a:off x="6248400" y="1524000"/>
            <a:ext cx="5334000" cy="2032000"/>
          </a:xfrm>
          <a:custGeom>
            <a:avLst/>
            <a:gdLst>
              <a:gd name="connisteX0" fmla="*/ 0 w 5334000"/>
              <a:gd name="connsiteY0" fmla="*/ 203200 h 2032000"/>
              <a:gd name="connisteX1" fmla="*/ 203200 w 5334000"/>
              <a:gd name="connsiteY1" fmla="*/ 0 h 2032000"/>
              <a:gd name="connisteX2" fmla="*/ 5130800 w 5334000"/>
              <a:gd name="connsiteY2" fmla="*/ 0 h 2032000"/>
              <a:gd name="connisteX3" fmla="*/ 5334000 w 5334000"/>
              <a:gd name="connsiteY3" fmla="*/ 203200 h 2032000"/>
              <a:gd name="connisteX4" fmla="*/ 5334000 w 5334000"/>
              <a:gd name="connsiteY4" fmla="*/ 2032000 h 2032000"/>
              <a:gd name="connisteX5" fmla="*/ 0 w 5334000"/>
              <a:gd name="connsiteY5" fmla="*/ 2032000 h 2032000"/>
              <a:gd name="connisteX6" fmla="*/ 0 w 5334000"/>
              <a:gd name="connsiteY6" fmla="*/ 2032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34000" h="2032000">
                <a:moveTo>
                  <a:pt x="0" y="203200"/>
                </a:moveTo>
                <a:cubicBezTo>
                  <a:pt x="0" y="90976"/>
                  <a:pt x="90976" y="0"/>
                  <a:pt x="203200" y="0"/>
                </a:cubicBezTo>
                <a:lnTo>
                  <a:pt x="5130800" y="0"/>
                </a:lnTo>
                <a:cubicBezTo>
                  <a:pt x="5243024" y="0"/>
                  <a:pt x="5334000" y="90976"/>
                  <a:pt x="5334000" y="203200"/>
                </a:cubicBezTo>
                <a:lnTo>
                  <a:pt x="5334000" y="2032000"/>
                </a:lnTo>
                <a:lnTo>
                  <a:pt x="0" y="20320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6553200" y="37592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89" hasCustomPrompt="1"/>
            <p:custDataLst>
              <p:tags r:id="rId13"/>
            </p:custDataLst>
          </p:nvPr>
        </p:nvSpPr>
        <p:spPr>
          <a:xfrm>
            <a:off x="6553200" y="4216400"/>
            <a:ext cx="47244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showMasterSp="0" userDrawn="1">
  <p:cSld name="正文页-上标下内-装饰左-默认位置-并列-34_38_group1">
    <p:bg>
      <p:bgRef idx="1001">
        <a:schemeClr val="bg1"/>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a:xfrm>
            <a:off x="838200" y="6356350"/>
            <a:ext cx="2743200" cy="365125"/>
          </a:xfrm>
        </p:spPr>
        <p:txBody>
          <a:bodyPr/>
          <a:lstStyle/>
          <a:p>
            <a:fld id="{297C79FE-DCC0-4620-A566-16CA7A0CE41F}"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a:xfrm>
            <a:off x="4038600" y="6356350"/>
            <a:ext cx="4114800" cy="365125"/>
          </a:xfrm>
        </p:spPr>
        <p:txBody>
          <a:bodyPr/>
          <a:lstStyle/>
          <a:p>
            <a:endParaRPr lang="zh-CN" altLang="en-US"/>
          </a:p>
        </p:txBody>
      </p:sp>
      <p:sp>
        <p:nvSpPr>
          <p:cNvPr id="10" name="灯片编号占位符 9"/>
          <p:cNvSpPr>
            <a:spLocks noGrp="1"/>
          </p:cNvSpPr>
          <p:nvPr>
            <p:ph type="sldNum" sz="quarter" idx="12"/>
            <p:custDataLst>
              <p:tags r:id="rId4"/>
            </p:custDataLst>
          </p:nvPr>
        </p:nvSpPr>
        <p:spPr>
          <a:xfrm>
            <a:off x="8610600" y="6356350"/>
            <a:ext cx="2743200" cy="365125"/>
          </a:xfrm>
        </p:spPr>
        <p:txBody>
          <a:bodyPr/>
          <a:lstStyle/>
          <a:p>
            <a:fld id="{515A922F-1294-4387-9CB3-FCC8465D972A}"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图片占位符 11"/>
          <p:cNvSpPr>
            <a:spLocks noGrp="1"/>
          </p:cNvSpPr>
          <p:nvPr>
            <p:ph type="pic" idx="16396" hasCustomPrompt="1"/>
            <p:custDataLst>
              <p:tags r:id="rId6"/>
            </p:custDataLst>
          </p:nvPr>
        </p:nvSpPr>
        <p:spPr>
          <a:xfrm>
            <a:off x="609600" y="16002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3" name="文本占位符 12"/>
          <p:cNvSpPr>
            <a:spLocks noGrp="1"/>
          </p:cNvSpPr>
          <p:nvPr>
            <p:ph type="body" idx="16386" hasCustomPrompt="1"/>
            <p:custDataLst>
              <p:tags r:id="rId7"/>
            </p:custDataLst>
          </p:nvPr>
        </p:nvSpPr>
        <p:spPr>
          <a:xfrm>
            <a:off x="2082800" y="1651000"/>
            <a:ext cx="3784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2082800" y="2159000"/>
            <a:ext cx="37846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图片占位符 14"/>
          <p:cNvSpPr>
            <a:spLocks noGrp="1"/>
          </p:cNvSpPr>
          <p:nvPr>
            <p:ph type="pic" idx="16397" hasCustomPrompt="1"/>
            <p:custDataLst>
              <p:tags r:id="rId9"/>
            </p:custDataLst>
          </p:nvPr>
        </p:nvSpPr>
        <p:spPr>
          <a:xfrm>
            <a:off x="6324600" y="16002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6" name="文本占位符 15"/>
          <p:cNvSpPr>
            <a:spLocks noGrp="1"/>
          </p:cNvSpPr>
          <p:nvPr>
            <p:ph type="body" idx="16388" hasCustomPrompt="1"/>
            <p:custDataLst>
              <p:tags r:id="rId10"/>
            </p:custDataLst>
          </p:nvPr>
        </p:nvSpPr>
        <p:spPr>
          <a:xfrm>
            <a:off x="7797800" y="1651000"/>
            <a:ext cx="3784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7" name="文本占位符 16"/>
          <p:cNvSpPr>
            <a:spLocks noGrp="1"/>
          </p:cNvSpPr>
          <p:nvPr>
            <p:ph type="body" idx="16389" hasCustomPrompt="1"/>
            <p:custDataLst>
              <p:tags r:id="rId11"/>
            </p:custDataLst>
          </p:nvPr>
        </p:nvSpPr>
        <p:spPr>
          <a:xfrm>
            <a:off x="7797800" y="2159000"/>
            <a:ext cx="37846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8" name="图片占位符 17"/>
          <p:cNvSpPr>
            <a:spLocks noGrp="1"/>
          </p:cNvSpPr>
          <p:nvPr>
            <p:ph type="pic" idx="16398" hasCustomPrompt="1"/>
            <p:custDataLst>
              <p:tags r:id="rId12"/>
            </p:custDataLst>
          </p:nvPr>
        </p:nvSpPr>
        <p:spPr>
          <a:xfrm>
            <a:off x="609600" y="32766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9" name="文本占位符 18"/>
          <p:cNvSpPr>
            <a:spLocks noGrp="1"/>
          </p:cNvSpPr>
          <p:nvPr>
            <p:ph type="body" idx="16390" hasCustomPrompt="1"/>
            <p:custDataLst>
              <p:tags r:id="rId13"/>
            </p:custDataLst>
          </p:nvPr>
        </p:nvSpPr>
        <p:spPr>
          <a:xfrm>
            <a:off x="2082800" y="3327400"/>
            <a:ext cx="3784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0" name="文本占位符 19"/>
          <p:cNvSpPr>
            <a:spLocks noGrp="1"/>
          </p:cNvSpPr>
          <p:nvPr>
            <p:ph type="body" idx="16391" hasCustomPrompt="1"/>
            <p:custDataLst>
              <p:tags r:id="rId14"/>
            </p:custDataLst>
          </p:nvPr>
        </p:nvSpPr>
        <p:spPr>
          <a:xfrm>
            <a:off x="2082800" y="3835400"/>
            <a:ext cx="37846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1" name="图片占位符 20"/>
          <p:cNvSpPr>
            <a:spLocks noGrp="1"/>
          </p:cNvSpPr>
          <p:nvPr>
            <p:ph type="pic" idx="16399" hasCustomPrompt="1"/>
            <p:custDataLst>
              <p:tags r:id="rId15"/>
            </p:custDataLst>
          </p:nvPr>
        </p:nvSpPr>
        <p:spPr>
          <a:xfrm>
            <a:off x="6324600" y="32766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2" name="文本占位符 21"/>
          <p:cNvSpPr>
            <a:spLocks noGrp="1"/>
          </p:cNvSpPr>
          <p:nvPr>
            <p:ph type="body" idx="16392" hasCustomPrompt="1"/>
            <p:custDataLst>
              <p:tags r:id="rId16"/>
            </p:custDataLst>
          </p:nvPr>
        </p:nvSpPr>
        <p:spPr>
          <a:xfrm>
            <a:off x="7797800" y="3327400"/>
            <a:ext cx="3784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3" name="文本占位符 22"/>
          <p:cNvSpPr>
            <a:spLocks noGrp="1"/>
          </p:cNvSpPr>
          <p:nvPr>
            <p:ph type="body" idx="16393" hasCustomPrompt="1"/>
            <p:custDataLst>
              <p:tags r:id="rId17"/>
            </p:custDataLst>
          </p:nvPr>
        </p:nvSpPr>
        <p:spPr>
          <a:xfrm>
            <a:off x="7797800" y="3835400"/>
            <a:ext cx="37846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4" name="图片占位符 23"/>
          <p:cNvSpPr>
            <a:spLocks noGrp="1"/>
          </p:cNvSpPr>
          <p:nvPr>
            <p:ph type="pic" idx="16400" hasCustomPrompt="1"/>
            <p:custDataLst>
              <p:tags r:id="rId18"/>
            </p:custDataLst>
          </p:nvPr>
        </p:nvSpPr>
        <p:spPr>
          <a:xfrm>
            <a:off x="609600" y="49530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5" name="文本占位符 24"/>
          <p:cNvSpPr>
            <a:spLocks noGrp="1"/>
          </p:cNvSpPr>
          <p:nvPr>
            <p:ph type="body" idx="16394" hasCustomPrompt="1"/>
            <p:custDataLst>
              <p:tags r:id="rId19"/>
            </p:custDataLst>
          </p:nvPr>
        </p:nvSpPr>
        <p:spPr>
          <a:xfrm>
            <a:off x="2082800" y="5003800"/>
            <a:ext cx="3784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6" name="文本占位符 25"/>
          <p:cNvSpPr>
            <a:spLocks noGrp="1"/>
          </p:cNvSpPr>
          <p:nvPr>
            <p:ph type="body" idx="16395" hasCustomPrompt="1"/>
            <p:custDataLst>
              <p:tags r:id="rId20"/>
            </p:custDataLst>
          </p:nvPr>
        </p:nvSpPr>
        <p:spPr>
          <a:xfrm>
            <a:off x="2082800" y="5511800"/>
            <a:ext cx="37846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showMasterSp="0" userDrawn="1">
  <p:cSld name="正文页-25_38">
    <p:bg>
      <p:bgRef idx="1001">
        <a:schemeClr val="bg1"/>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a:xfrm>
            <a:off x="838200" y="6356350"/>
            <a:ext cx="2743200" cy="365125"/>
          </a:xfrm>
        </p:spPr>
        <p:txBody>
          <a:bodyPr/>
          <a:lstStyle/>
          <a:p>
            <a:fld id="{297C79FE-DCC0-4620-A566-16CA7A0CE41F}"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a:xfrm>
            <a:off x="4038600" y="6356350"/>
            <a:ext cx="4114800" cy="365125"/>
          </a:xfrm>
        </p:spPr>
        <p:txBody>
          <a:bodyPr/>
          <a:lstStyle/>
          <a:p>
            <a:endParaRPr lang="zh-CN" altLang="en-US"/>
          </a:p>
        </p:txBody>
      </p:sp>
      <p:sp>
        <p:nvSpPr>
          <p:cNvPr id="10" name="灯片编号占位符 9"/>
          <p:cNvSpPr>
            <a:spLocks noGrp="1"/>
          </p:cNvSpPr>
          <p:nvPr>
            <p:ph type="sldNum" sz="quarter" idx="12"/>
            <p:custDataLst>
              <p:tags r:id="rId4"/>
            </p:custDataLst>
          </p:nvPr>
        </p:nvSpPr>
        <p:spPr>
          <a:xfrm>
            <a:off x="8610600" y="6356350"/>
            <a:ext cx="2743200" cy="365125"/>
          </a:xfrm>
        </p:spPr>
        <p:txBody>
          <a:bodyPr/>
          <a:lstStyle/>
          <a:p>
            <a:fld id="{515A922F-1294-4387-9CB3-FCC8465D972A}"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2362200" cy="18288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667000"/>
            <a:ext cx="2362200" cy="3048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装饰  2"/>
          <p:cNvSpPr>
            <a:spLocks noGrp="1"/>
          </p:cNvSpPr>
          <p:nvPr>
            <p:ph type="body" idx="16402" hasCustomPrompt="1"/>
            <p:custDataLst>
              <p:tags r:id="rId7"/>
            </p:custDataLst>
          </p:nvPr>
        </p:nvSpPr>
        <p:spPr>
          <a:xfrm>
            <a:off x="3581400" y="609600"/>
            <a:ext cx="3924300" cy="1778000"/>
          </a:xfrm>
          <a:custGeom>
            <a:avLst/>
            <a:gdLst>
              <a:gd name="connisteX0" fmla="*/ 0 w 3924300"/>
              <a:gd name="connsiteY0" fmla="*/ 203200 h 1778000"/>
              <a:gd name="connisteX1" fmla="*/ 203200 w 3924300"/>
              <a:gd name="connsiteY1" fmla="*/ 0 h 1778000"/>
              <a:gd name="connisteX2" fmla="*/ 3721100 w 3924300"/>
              <a:gd name="connsiteY2" fmla="*/ 0 h 1778000"/>
              <a:gd name="connisteX3" fmla="*/ 3924300 w 3924300"/>
              <a:gd name="connsiteY3" fmla="*/ 203200 h 1778000"/>
              <a:gd name="connisteX4" fmla="*/ 3924300 w 3924300"/>
              <a:gd name="connsiteY4" fmla="*/ 1574800 h 1778000"/>
              <a:gd name="connisteX5" fmla="*/ 3721100 w 3924300"/>
              <a:gd name="connsiteY5" fmla="*/ 1778000 h 1778000"/>
              <a:gd name="connisteX6" fmla="*/ 203200 w 3924300"/>
              <a:gd name="connsiteY6" fmla="*/ 1778000 h 1778000"/>
              <a:gd name="connisteX7" fmla="*/ 0 w 3924300"/>
              <a:gd name="connsiteY7" fmla="*/ 1574800 h 1778000"/>
              <a:gd name="connisteX8" fmla="*/ 0 w 3924300"/>
              <a:gd name="connsiteY8" fmla="*/ 203200 h 1778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924300" h="1778000">
                <a:moveTo>
                  <a:pt x="0" y="203200"/>
                </a:moveTo>
                <a:cubicBezTo>
                  <a:pt x="0" y="90976"/>
                  <a:pt x="90976" y="0"/>
                  <a:pt x="203200" y="0"/>
                </a:cubicBezTo>
                <a:lnTo>
                  <a:pt x="3721100" y="0"/>
                </a:lnTo>
                <a:cubicBezTo>
                  <a:pt x="3833324" y="0"/>
                  <a:pt x="3924300" y="90976"/>
                  <a:pt x="3924300" y="203200"/>
                </a:cubicBezTo>
                <a:lnTo>
                  <a:pt x="3924300" y="1574800"/>
                </a:lnTo>
                <a:cubicBezTo>
                  <a:pt x="3924300" y="1687024"/>
                  <a:pt x="3833324" y="1778000"/>
                  <a:pt x="3721100" y="1778000"/>
                </a:cubicBezTo>
                <a:lnTo>
                  <a:pt x="203200" y="1778000"/>
                </a:lnTo>
                <a:cubicBezTo>
                  <a:pt x="90976" y="1778000"/>
                  <a:pt x="0" y="1687024"/>
                  <a:pt x="0" y="1574800"/>
                </a:cubicBezTo>
                <a:lnTo>
                  <a:pt x="0" y="20320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9" hasCustomPrompt="1"/>
            <p:custDataLst>
              <p:tags r:id="rId8"/>
            </p:custDataLst>
          </p:nvPr>
        </p:nvSpPr>
        <p:spPr>
          <a:xfrm>
            <a:off x="3905250" y="1193800"/>
            <a:ext cx="723900" cy="609600"/>
          </a:xfrm>
          <a:noFill/>
        </p:spPr>
        <p:txBody>
          <a:bodyPr wrap="none" lIns="0" tIns="0" rIns="0" bIns="0" anchor="ctr">
            <a:noAutofit/>
          </a:bodyPr>
          <a:lstStyle>
            <a:lvl1pPr marL="0" indent="0" algn="ctr">
              <a:lnSpc>
                <a:spcPct val="109000"/>
              </a:lnSpc>
              <a:spcBef>
                <a:spcPct val="0"/>
              </a:spcBef>
              <a:spcAft>
                <a:spcPct val="0"/>
              </a:spcAft>
              <a:buNone/>
              <a:defRPr sz="4800" b="0" spc="0">
                <a:solidFill>
                  <a:schemeClr val="accent1"/>
                </a:solidFill>
              </a:defRPr>
            </a:lvl1pPr>
          </a:lstStyle>
          <a:p>
            <a:pPr lvl="0"/>
            <a:r>
              <a:rPr lang="zh-CN" altLang="en-US" smtClean="0"/>
              <a:t>01</a:t>
            </a:r>
            <a:endParaRPr lang="zh-CN" altLang="en-US" smtClean="0"/>
          </a:p>
        </p:txBody>
      </p:sp>
      <p:sp>
        <p:nvSpPr>
          <p:cNvPr id="15" name="文本占位符 14"/>
          <p:cNvSpPr>
            <a:spLocks noGrp="1"/>
          </p:cNvSpPr>
          <p:nvPr>
            <p:ph type="body" idx="16387" hasCustomPrompt="1"/>
            <p:custDataLst>
              <p:tags r:id="rId9"/>
            </p:custDataLst>
          </p:nvPr>
        </p:nvSpPr>
        <p:spPr>
          <a:xfrm>
            <a:off x="4851400" y="965200"/>
            <a:ext cx="23495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6" name="文本占位符 15"/>
          <p:cNvSpPr>
            <a:spLocks noGrp="1"/>
          </p:cNvSpPr>
          <p:nvPr>
            <p:ph type="body" idx="16388" hasCustomPrompt="1"/>
            <p:custDataLst>
              <p:tags r:id="rId10"/>
            </p:custDataLst>
          </p:nvPr>
        </p:nvSpPr>
        <p:spPr>
          <a:xfrm>
            <a:off x="4851400" y="1422400"/>
            <a:ext cx="23495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装饰  6"/>
          <p:cNvSpPr>
            <a:spLocks noGrp="1"/>
          </p:cNvSpPr>
          <p:nvPr>
            <p:ph type="body" idx="16403" hasCustomPrompt="1"/>
            <p:custDataLst>
              <p:tags r:id="rId11"/>
            </p:custDataLst>
          </p:nvPr>
        </p:nvSpPr>
        <p:spPr>
          <a:xfrm>
            <a:off x="7658100" y="609600"/>
            <a:ext cx="3924300" cy="1778000"/>
          </a:xfrm>
          <a:custGeom>
            <a:avLst/>
            <a:gdLst>
              <a:gd name="connisteX0" fmla="*/ 0 w 3924300"/>
              <a:gd name="connsiteY0" fmla="*/ 203200 h 1778000"/>
              <a:gd name="connisteX1" fmla="*/ 203200 w 3924300"/>
              <a:gd name="connsiteY1" fmla="*/ 0 h 1778000"/>
              <a:gd name="connisteX2" fmla="*/ 3721100 w 3924300"/>
              <a:gd name="connsiteY2" fmla="*/ 0 h 1778000"/>
              <a:gd name="connisteX3" fmla="*/ 3924300 w 3924300"/>
              <a:gd name="connsiteY3" fmla="*/ 203200 h 1778000"/>
              <a:gd name="connisteX4" fmla="*/ 3924300 w 3924300"/>
              <a:gd name="connsiteY4" fmla="*/ 1574800 h 1778000"/>
              <a:gd name="connisteX5" fmla="*/ 3721100 w 3924300"/>
              <a:gd name="connsiteY5" fmla="*/ 1778000 h 1778000"/>
              <a:gd name="connisteX6" fmla="*/ 203200 w 3924300"/>
              <a:gd name="connsiteY6" fmla="*/ 1778000 h 1778000"/>
              <a:gd name="connisteX7" fmla="*/ 0 w 3924300"/>
              <a:gd name="connsiteY7" fmla="*/ 1574800 h 1778000"/>
              <a:gd name="connisteX8" fmla="*/ 0 w 3924300"/>
              <a:gd name="connsiteY8" fmla="*/ 203200 h 1778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924300" h="1778000">
                <a:moveTo>
                  <a:pt x="0" y="203200"/>
                </a:moveTo>
                <a:cubicBezTo>
                  <a:pt x="0" y="90976"/>
                  <a:pt x="90976" y="0"/>
                  <a:pt x="203200" y="0"/>
                </a:cubicBezTo>
                <a:lnTo>
                  <a:pt x="3721100" y="0"/>
                </a:lnTo>
                <a:cubicBezTo>
                  <a:pt x="3833324" y="0"/>
                  <a:pt x="3924300" y="90976"/>
                  <a:pt x="3924300" y="203200"/>
                </a:cubicBezTo>
                <a:lnTo>
                  <a:pt x="3924300" y="1574800"/>
                </a:lnTo>
                <a:cubicBezTo>
                  <a:pt x="3924300" y="1687024"/>
                  <a:pt x="3833324" y="1778000"/>
                  <a:pt x="3721100" y="1778000"/>
                </a:cubicBezTo>
                <a:lnTo>
                  <a:pt x="203200" y="1778000"/>
                </a:lnTo>
                <a:cubicBezTo>
                  <a:pt x="90976" y="1778000"/>
                  <a:pt x="0" y="1687024"/>
                  <a:pt x="0" y="1574800"/>
                </a:cubicBezTo>
                <a:lnTo>
                  <a:pt x="0" y="20320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文本占位符 17"/>
          <p:cNvSpPr>
            <a:spLocks noGrp="1"/>
          </p:cNvSpPr>
          <p:nvPr>
            <p:ph type="body" idx="16392" hasCustomPrompt="1"/>
            <p:custDataLst>
              <p:tags r:id="rId12"/>
            </p:custDataLst>
          </p:nvPr>
        </p:nvSpPr>
        <p:spPr>
          <a:xfrm>
            <a:off x="7981950" y="1193800"/>
            <a:ext cx="723900" cy="609600"/>
          </a:xfrm>
          <a:noFill/>
        </p:spPr>
        <p:txBody>
          <a:bodyPr wrap="none" lIns="0" tIns="0" rIns="0" bIns="0" anchor="ctr">
            <a:noAutofit/>
          </a:bodyPr>
          <a:lstStyle>
            <a:lvl1pPr marL="0" indent="0" algn="ctr">
              <a:lnSpc>
                <a:spcPct val="109000"/>
              </a:lnSpc>
              <a:spcBef>
                <a:spcPct val="0"/>
              </a:spcBef>
              <a:spcAft>
                <a:spcPct val="0"/>
              </a:spcAft>
              <a:buNone/>
              <a:defRPr sz="4800" b="0" spc="0">
                <a:solidFill>
                  <a:schemeClr val="accent1"/>
                </a:solidFill>
              </a:defRPr>
            </a:lvl1pPr>
          </a:lstStyle>
          <a:p>
            <a:pPr lvl="0"/>
            <a:r>
              <a:rPr lang="zh-CN" altLang="en-US" smtClean="0"/>
              <a:t>02</a:t>
            </a:r>
            <a:endParaRPr lang="zh-CN" altLang="en-US" smtClean="0"/>
          </a:p>
        </p:txBody>
      </p:sp>
      <p:sp>
        <p:nvSpPr>
          <p:cNvPr id="19" name="文本占位符 18"/>
          <p:cNvSpPr>
            <a:spLocks noGrp="1"/>
          </p:cNvSpPr>
          <p:nvPr>
            <p:ph type="body" idx="16390" hasCustomPrompt="1"/>
            <p:custDataLst>
              <p:tags r:id="rId13"/>
            </p:custDataLst>
          </p:nvPr>
        </p:nvSpPr>
        <p:spPr>
          <a:xfrm>
            <a:off x="8928100" y="965200"/>
            <a:ext cx="23495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0" name="文本占位符 19"/>
          <p:cNvSpPr>
            <a:spLocks noGrp="1"/>
          </p:cNvSpPr>
          <p:nvPr>
            <p:ph type="body" idx="16391" hasCustomPrompt="1"/>
            <p:custDataLst>
              <p:tags r:id="rId14"/>
            </p:custDataLst>
          </p:nvPr>
        </p:nvSpPr>
        <p:spPr>
          <a:xfrm>
            <a:off x="8928100" y="1422400"/>
            <a:ext cx="23495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1" name="装饰  0"/>
          <p:cNvSpPr>
            <a:spLocks noGrp="1"/>
          </p:cNvSpPr>
          <p:nvPr>
            <p:ph type="body" idx="16404" hasCustomPrompt="1"/>
            <p:custDataLst>
              <p:tags r:id="rId15"/>
            </p:custDataLst>
          </p:nvPr>
        </p:nvSpPr>
        <p:spPr>
          <a:xfrm>
            <a:off x="3581400" y="2540000"/>
            <a:ext cx="3924300" cy="1778000"/>
          </a:xfrm>
          <a:custGeom>
            <a:avLst/>
            <a:gdLst>
              <a:gd name="connisteX0" fmla="*/ 0 w 3924300"/>
              <a:gd name="connsiteY0" fmla="*/ 203200 h 1778000"/>
              <a:gd name="connisteX1" fmla="*/ 203200 w 3924300"/>
              <a:gd name="connsiteY1" fmla="*/ 0 h 1778000"/>
              <a:gd name="connisteX2" fmla="*/ 3721100 w 3924300"/>
              <a:gd name="connsiteY2" fmla="*/ 0 h 1778000"/>
              <a:gd name="connisteX3" fmla="*/ 3924300 w 3924300"/>
              <a:gd name="connsiteY3" fmla="*/ 203200 h 1778000"/>
              <a:gd name="connisteX4" fmla="*/ 3924300 w 3924300"/>
              <a:gd name="connsiteY4" fmla="*/ 1574800 h 1778000"/>
              <a:gd name="connisteX5" fmla="*/ 3721100 w 3924300"/>
              <a:gd name="connsiteY5" fmla="*/ 1778000 h 1778000"/>
              <a:gd name="connisteX6" fmla="*/ 203200 w 3924300"/>
              <a:gd name="connsiteY6" fmla="*/ 1778000 h 1778000"/>
              <a:gd name="connisteX7" fmla="*/ 0 w 3924300"/>
              <a:gd name="connsiteY7" fmla="*/ 1574800 h 1778000"/>
              <a:gd name="connisteX8" fmla="*/ 0 w 3924300"/>
              <a:gd name="connsiteY8" fmla="*/ 203200 h 1778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924300" h="1778000">
                <a:moveTo>
                  <a:pt x="0" y="203200"/>
                </a:moveTo>
                <a:cubicBezTo>
                  <a:pt x="0" y="90976"/>
                  <a:pt x="90976" y="0"/>
                  <a:pt x="203200" y="0"/>
                </a:cubicBezTo>
                <a:lnTo>
                  <a:pt x="3721100" y="0"/>
                </a:lnTo>
                <a:cubicBezTo>
                  <a:pt x="3833324" y="0"/>
                  <a:pt x="3924300" y="90976"/>
                  <a:pt x="3924300" y="203200"/>
                </a:cubicBezTo>
                <a:lnTo>
                  <a:pt x="3924300" y="1574800"/>
                </a:lnTo>
                <a:cubicBezTo>
                  <a:pt x="3924300" y="1687024"/>
                  <a:pt x="3833324" y="1778000"/>
                  <a:pt x="3721100" y="1778000"/>
                </a:cubicBezTo>
                <a:lnTo>
                  <a:pt x="203200" y="1778000"/>
                </a:lnTo>
                <a:cubicBezTo>
                  <a:pt x="90976" y="1778000"/>
                  <a:pt x="0" y="1687024"/>
                  <a:pt x="0" y="1574800"/>
                </a:cubicBezTo>
                <a:lnTo>
                  <a:pt x="0" y="20320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2" name="文本占位符 21"/>
          <p:cNvSpPr>
            <a:spLocks noGrp="1"/>
          </p:cNvSpPr>
          <p:nvPr>
            <p:ph type="body" idx="16395" hasCustomPrompt="1"/>
            <p:custDataLst>
              <p:tags r:id="rId16"/>
            </p:custDataLst>
          </p:nvPr>
        </p:nvSpPr>
        <p:spPr>
          <a:xfrm>
            <a:off x="3905250" y="3124200"/>
            <a:ext cx="723900" cy="609600"/>
          </a:xfrm>
          <a:noFill/>
        </p:spPr>
        <p:txBody>
          <a:bodyPr wrap="none" lIns="0" tIns="0" rIns="0" bIns="0" anchor="ctr">
            <a:noAutofit/>
          </a:bodyPr>
          <a:lstStyle>
            <a:lvl1pPr marL="0" indent="0" algn="ctr">
              <a:lnSpc>
                <a:spcPct val="109000"/>
              </a:lnSpc>
              <a:spcBef>
                <a:spcPct val="0"/>
              </a:spcBef>
              <a:spcAft>
                <a:spcPct val="0"/>
              </a:spcAft>
              <a:buNone/>
              <a:defRPr sz="4800" b="0" spc="0">
                <a:solidFill>
                  <a:schemeClr val="accent1"/>
                </a:solidFill>
              </a:defRPr>
            </a:lvl1pPr>
          </a:lstStyle>
          <a:p>
            <a:pPr lvl="0"/>
            <a:r>
              <a:rPr lang="zh-CN" altLang="en-US" smtClean="0"/>
              <a:t>03</a:t>
            </a:r>
            <a:endParaRPr lang="zh-CN" altLang="en-US" smtClean="0"/>
          </a:p>
        </p:txBody>
      </p:sp>
      <p:sp>
        <p:nvSpPr>
          <p:cNvPr id="23" name="文本占位符 22"/>
          <p:cNvSpPr>
            <a:spLocks noGrp="1"/>
          </p:cNvSpPr>
          <p:nvPr>
            <p:ph type="body" idx="16393" hasCustomPrompt="1"/>
            <p:custDataLst>
              <p:tags r:id="rId17"/>
            </p:custDataLst>
          </p:nvPr>
        </p:nvSpPr>
        <p:spPr>
          <a:xfrm>
            <a:off x="4851400" y="2895600"/>
            <a:ext cx="23495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4" name="文本占位符 23"/>
          <p:cNvSpPr>
            <a:spLocks noGrp="1"/>
          </p:cNvSpPr>
          <p:nvPr>
            <p:ph type="body" idx="16394" hasCustomPrompt="1"/>
            <p:custDataLst>
              <p:tags r:id="rId18"/>
            </p:custDataLst>
          </p:nvPr>
        </p:nvSpPr>
        <p:spPr>
          <a:xfrm>
            <a:off x="4851400" y="3352800"/>
            <a:ext cx="23495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5" name="装饰  4"/>
          <p:cNvSpPr>
            <a:spLocks noGrp="1"/>
          </p:cNvSpPr>
          <p:nvPr>
            <p:ph type="body" idx="16405" hasCustomPrompt="1"/>
            <p:custDataLst>
              <p:tags r:id="rId19"/>
            </p:custDataLst>
          </p:nvPr>
        </p:nvSpPr>
        <p:spPr>
          <a:xfrm>
            <a:off x="7658100" y="2540000"/>
            <a:ext cx="3924300" cy="1778000"/>
          </a:xfrm>
          <a:custGeom>
            <a:avLst/>
            <a:gdLst>
              <a:gd name="connisteX0" fmla="*/ 0 w 3924300"/>
              <a:gd name="connsiteY0" fmla="*/ 203200 h 1778000"/>
              <a:gd name="connisteX1" fmla="*/ 203200 w 3924300"/>
              <a:gd name="connsiteY1" fmla="*/ 0 h 1778000"/>
              <a:gd name="connisteX2" fmla="*/ 3721100 w 3924300"/>
              <a:gd name="connsiteY2" fmla="*/ 0 h 1778000"/>
              <a:gd name="connisteX3" fmla="*/ 3924300 w 3924300"/>
              <a:gd name="connsiteY3" fmla="*/ 203200 h 1778000"/>
              <a:gd name="connisteX4" fmla="*/ 3924300 w 3924300"/>
              <a:gd name="connsiteY4" fmla="*/ 1574800 h 1778000"/>
              <a:gd name="connisteX5" fmla="*/ 3721100 w 3924300"/>
              <a:gd name="connsiteY5" fmla="*/ 1778000 h 1778000"/>
              <a:gd name="connisteX6" fmla="*/ 203200 w 3924300"/>
              <a:gd name="connsiteY6" fmla="*/ 1778000 h 1778000"/>
              <a:gd name="connisteX7" fmla="*/ 0 w 3924300"/>
              <a:gd name="connsiteY7" fmla="*/ 1574800 h 1778000"/>
              <a:gd name="connisteX8" fmla="*/ 0 w 3924300"/>
              <a:gd name="connsiteY8" fmla="*/ 203200 h 1778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924300" h="1778000">
                <a:moveTo>
                  <a:pt x="0" y="203200"/>
                </a:moveTo>
                <a:cubicBezTo>
                  <a:pt x="0" y="90976"/>
                  <a:pt x="90976" y="0"/>
                  <a:pt x="203200" y="0"/>
                </a:cubicBezTo>
                <a:lnTo>
                  <a:pt x="3721100" y="0"/>
                </a:lnTo>
                <a:cubicBezTo>
                  <a:pt x="3833324" y="0"/>
                  <a:pt x="3924300" y="90976"/>
                  <a:pt x="3924300" y="203200"/>
                </a:cubicBezTo>
                <a:lnTo>
                  <a:pt x="3924300" y="1574800"/>
                </a:lnTo>
                <a:cubicBezTo>
                  <a:pt x="3924300" y="1687024"/>
                  <a:pt x="3833324" y="1778000"/>
                  <a:pt x="3721100" y="1778000"/>
                </a:cubicBezTo>
                <a:lnTo>
                  <a:pt x="203200" y="1778000"/>
                </a:lnTo>
                <a:cubicBezTo>
                  <a:pt x="90976" y="1778000"/>
                  <a:pt x="0" y="1687024"/>
                  <a:pt x="0" y="1574800"/>
                </a:cubicBezTo>
                <a:lnTo>
                  <a:pt x="0" y="20320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6" name="文本占位符 25"/>
          <p:cNvSpPr>
            <a:spLocks noGrp="1"/>
          </p:cNvSpPr>
          <p:nvPr>
            <p:ph type="body" idx="16398" hasCustomPrompt="1"/>
            <p:custDataLst>
              <p:tags r:id="rId20"/>
            </p:custDataLst>
          </p:nvPr>
        </p:nvSpPr>
        <p:spPr>
          <a:xfrm>
            <a:off x="7981950" y="3124200"/>
            <a:ext cx="723900" cy="609600"/>
          </a:xfrm>
          <a:noFill/>
        </p:spPr>
        <p:txBody>
          <a:bodyPr wrap="none" lIns="0" tIns="0" rIns="0" bIns="0" anchor="ctr">
            <a:noAutofit/>
          </a:bodyPr>
          <a:lstStyle>
            <a:lvl1pPr marL="0" indent="0" algn="ctr">
              <a:lnSpc>
                <a:spcPct val="109000"/>
              </a:lnSpc>
              <a:spcBef>
                <a:spcPct val="0"/>
              </a:spcBef>
              <a:spcAft>
                <a:spcPct val="0"/>
              </a:spcAft>
              <a:buNone/>
              <a:defRPr sz="4800" b="0" spc="0">
                <a:solidFill>
                  <a:schemeClr val="accent1"/>
                </a:solidFill>
              </a:defRPr>
            </a:lvl1pPr>
          </a:lstStyle>
          <a:p>
            <a:pPr lvl="0"/>
            <a:r>
              <a:rPr lang="zh-CN" altLang="en-US" smtClean="0"/>
              <a:t>04</a:t>
            </a:r>
            <a:endParaRPr lang="zh-CN" altLang="en-US" smtClean="0"/>
          </a:p>
        </p:txBody>
      </p:sp>
      <p:sp>
        <p:nvSpPr>
          <p:cNvPr id="27" name="文本占位符 26"/>
          <p:cNvSpPr>
            <a:spLocks noGrp="1"/>
          </p:cNvSpPr>
          <p:nvPr>
            <p:ph type="body" idx="16396" hasCustomPrompt="1"/>
            <p:custDataLst>
              <p:tags r:id="rId21"/>
            </p:custDataLst>
          </p:nvPr>
        </p:nvSpPr>
        <p:spPr>
          <a:xfrm>
            <a:off x="8928100" y="2895600"/>
            <a:ext cx="23495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8" name="文本占位符 27"/>
          <p:cNvSpPr>
            <a:spLocks noGrp="1"/>
          </p:cNvSpPr>
          <p:nvPr>
            <p:ph type="body" idx="16397" hasCustomPrompt="1"/>
            <p:custDataLst>
              <p:tags r:id="rId22"/>
            </p:custDataLst>
          </p:nvPr>
        </p:nvSpPr>
        <p:spPr>
          <a:xfrm>
            <a:off x="8928100" y="3352800"/>
            <a:ext cx="23495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9" name="装饰  8"/>
          <p:cNvSpPr>
            <a:spLocks noGrp="1"/>
          </p:cNvSpPr>
          <p:nvPr>
            <p:ph type="body" idx="16406" hasCustomPrompt="1"/>
            <p:custDataLst>
              <p:tags r:id="rId23"/>
            </p:custDataLst>
          </p:nvPr>
        </p:nvSpPr>
        <p:spPr>
          <a:xfrm>
            <a:off x="3581400" y="4470400"/>
            <a:ext cx="3924300" cy="1778000"/>
          </a:xfrm>
          <a:custGeom>
            <a:avLst/>
            <a:gdLst>
              <a:gd name="connisteX0" fmla="*/ 0 w 3924300"/>
              <a:gd name="connsiteY0" fmla="*/ 203200 h 1778000"/>
              <a:gd name="connisteX1" fmla="*/ 203200 w 3924300"/>
              <a:gd name="connsiteY1" fmla="*/ 0 h 1778000"/>
              <a:gd name="connisteX2" fmla="*/ 3721100 w 3924300"/>
              <a:gd name="connsiteY2" fmla="*/ 0 h 1778000"/>
              <a:gd name="connisteX3" fmla="*/ 3924300 w 3924300"/>
              <a:gd name="connsiteY3" fmla="*/ 203200 h 1778000"/>
              <a:gd name="connisteX4" fmla="*/ 3924300 w 3924300"/>
              <a:gd name="connsiteY4" fmla="*/ 1574800 h 1778000"/>
              <a:gd name="connisteX5" fmla="*/ 3721100 w 3924300"/>
              <a:gd name="connsiteY5" fmla="*/ 1778000 h 1778000"/>
              <a:gd name="connisteX6" fmla="*/ 203200 w 3924300"/>
              <a:gd name="connsiteY6" fmla="*/ 1778000 h 1778000"/>
              <a:gd name="connisteX7" fmla="*/ 0 w 3924300"/>
              <a:gd name="connsiteY7" fmla="*/ 1574800 h 1778000"/>
              <a:gd name="connisteX8" fmla="*/ 0 w 3924300"/>
              <a:gd name="connsiteY8" fmla="*/ 203200 h 1778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924300" h="1778000">
                <a:moveTo>
                  <a:pt x="0" y="203200"/>
                </a:moveTo>
                <a:cubicBezTo>
                  <a:pt x="0" y="90976"/>
                  <a:pt x="90976" y="0"/>
                  <a:pt x="203200" y="0"/>
                </a:cubicBezTo>
                <a:lnTo>
                  <a:pt x="3721100" y="0"/>
                </a:lnTo>
                <a:cubicBezTo>
                  <a:pt x="3833324" y="0"/>
                  <a:pt x="3924300" y="90976"/>
                  <a:pt x="3924300" y="203200"/>
                </a:cubicBezTo>
                <a:lnTo>
                  <a:pt x="3924300" y="1574800"/>
                </a:lnTo>
                <a:cubicBezTo>
                  <a:pt x="3924300" y="1687024"/>
                  <a:pt x="3833324" y="1778000"/>
                  <a:pt x="3721100" y="1778000"/>
                </a:cubicBezTo>
                <a:lnTo>
                  <a:pt x="203200" y="1778000"/>
                </a:lnTo>
                <a:cubicBezTo>
                  <a:pt x="90976" y="1778000"/>
                  <a:pt x="0" y="1687024"/>
                  <a:pt x="0" y="1574800"/>
                </a:cubicBezTo>
                <a:lnTo>
                  <a:pt x="0" y="20320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30" name="文本占位符 29"/>
          <p:cNvSpPr>
            <a:spLocks noGrp="1"/>
          </p:cNvSpPr>
          <p:nvPr>
            <p:ph type="body" idx="16401" hasCustomPrompt="1"/>
            <p:custDataLst>
              <p:tags r:id="rId24"/>
            </p:custDataLst>
          </p:nvPr>
        </p:nvSpPr>
        <p:spPr>
          <a:xfrm>
            <a:off x="3905250" y="5054600"/>
            <a:ext cx="723900" cy="609600"/>
          </a:xfrm>
          <a:noFill/>
        </p:spPr>
        <p:txBody>
          <a:bodyPr wrap="none" lIns="0" tIns="0" rIns="0" bIns="0" anchor="ctr">
            <a:noAutofit/>
          </a:bodyPr>
          <a:lstStyle>
            <a:lvl1pPr marL="0" indent="0" algn="ctr">
              <a:lnSpc>
                <a:spcPct val="109000"/>
              </a:lnSpc>
              <a:spcBef>
                <a:spcPct val="0"/>
              </a:spcBef>
              <a:spcAft>
                <a:spcPct val="0"/>
              </a:spcAft>
              <a:buNone/>
              <a:defRPr sz="4800" b="0" spc="0">
                <a:solidFill>
                  <a:schemeClr val="accent1"/>
                </a:solidFill>
              </a:defRPr>
            </a:lvl1pPr>
          </a:lstStyle>
          <a:p>
            <a:pPr lvl="0"/>
            <a:r>
              <a:rPr lang="zh-CN" altLang="en-US" smtClean="0"/>
              <a:t>05</a:t>
            </a:r>
            <a:endParaRPr lang="zh-CN" altLang="en-US" smtClean="0"/>
          </a:p>
        </p:txBody>
      </p:sp>
      <p:sp>
        <p:nvSpPr>
          <p:cNvPr id="31" name="文本占位符 30"/>
          <p:cNvSpPr>
            <a:spLocks noGrp="1"/>
          </p:cNvSpPr>
          <p:nvPr>
            <p:ph type="body" idx="16399" hasCustomPrompt="1"/>
            <p:custDataLst>
              <p:tags r:id="rId25"/>
            </p:custDataLst>
          </p:nvPr>
        </p:nvSpPr>
        <p:spPr>
          <a:xfrm>
            <a:off x="4851400" y="4826000"/>
            <a:ext cx="23495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32" name="文本占位符 31"/>
          <p:cNvSpPr>
            <a:spLocks noGrp="1"/>
          </p:cNvSpPr>
          <p:nvPr>
            <p:ph type="body" idx="16400" hasCustomPrompt="1"/>
            <p:custDataLst>
              <p:tags r:id="rId26"/>
            </p:custDataLst>
          </p:nvPr>
        </p:nvSpPr>
        <p:spPr>
          <a:xfrm>
            <a:off x="4851400" y="5283200"/>
            <a:ext cx="23495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showMasterSp="0" userDrawn="1">
  <p:cSld name="正文页-左标右内-装饰左-默认位置-并列-29_21_group1">
    <p:bg>
      <p:bgRef idx="1001">
        <a:schemeClr val="bg1"/>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a:xfrm>
            <a:off x="838200" y="6356350"/>
            <a:ext cx="2743200" cy="365125"/>
          </a:xfrm>
        </p:spPr>
        <p:txBody>
          <a:bodyPr/>
          <a:lstStyle/>
          <a:p>
            <a:fld id="{297C79FE-DCC0-4620-A566-16CA7A0CE41F}"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a:xfrm>
            <a:off x="4038600" y="6356350"/>
            <a:ext cx="4114800" cy="365125"/>
          </a:xfrm>
        </p:spPr>
        <p:txBody>
          <a:bodyPr/>
          <a:lstStyle/>
          <a:p>
            <a:endParaRPr lang="zh-CN" altLang="en-US"/>
          </a:p>
        </p:txBody>
      </p:sp>
      <p:sp>
        <p:nvSpPr>
          <p:cNvPr id="10" name="灯片编号占位符 9"/>
          <p:cNvSpPr>
            <a:spLocks noGrp="1"/>
          </p:cNvSpPr>
          <p:nvPr>
            <p:ph type="sldNum" sz="quarter" idx="12"/>
            <p:custDataLst>
              <p:tags r:id="rId4"/>
            </p:custDataLst>
          </p:nvPr>
        </p:nvSpPr>
        <p:spPr>
          <a:xfrm>
            <a:off x="8610600" y="6356350"/>
            <a:ext cx="2743200" cy="365125"/>
          </a:xfrm>
        </p:spPr>
        <p:txBody>
          <a:bodyPr/>
          <a:lstStyle/>
          <a:p>
            <a:fld id="{515A922F-1294-4387-9CB3-FCC8465D972A}"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2362200" cy="18288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667000"/>
            <a:ext cx="2362200" cy="3352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装饰  2"/>
          <p:cNvSpPr>
            <a:spLocks noGrp="1"/>
          </p:cNvSpPr>
          <p:nvPr>
            <p:ph type="body" idx="16393" hasCustomPrompt="1"/>
            <p:custDataLst>
              <p:tags r:id="rId7"/>
            </p:custDataLst>
          </p:nvPr>
        </p:nvSpPr>
        <p:spPr>
          <a:xfrm>
            <a:off x="3581400" y="609600"/>
            <a:ext cx="8001000" cy="5638800"/>
          </a:xfrm>
          <a:custGeom>
            <a:avLst/>
            <a:gdLst>
              <a:gd name="connisteX0" fmla="*/ 0 w 8001000"/>
              <a:gd name="connsiteY0" fmla="*/ 203200 h 5638800"/>
              <a:gd name="connisteX1" fmla="*/ 203200 w 8001000"/>
              <a:gd name="connsiteY1" fmla="*/ 0 h 5638800"/>
              <a:gd name="connisteX2" fmla="*/ 7797800 w 8001000"/>
              <a:gd name="connsiteY2" fmla="*/ 0 h 5638800"/>
              <a:gd name="connisteX3" fmla="*/ 8001000 w 8001000"/>
              <a:gd name="connsiteY3" fmla="*/ 203200 h 5638800"/>
              <a:gd name="connisteX4" fmla="*/ 8001000 w 8001000"/>
              <a:gd name="connsiteY4" fmla="*/ 5435600 h 5638800"/>
              <a:gd name="connisteX5" fmla="*/ 7797800 w 8001000"/>
              <a:gd name="connsiteY5" fmla="*/ 5638800 h 5638800"/>
              <a:gd name="connisteX6" fmla="*/ 203200 w 8001000"/>
              <a:gd name="connsiteY6" fmla="*/ 5638800 h 5638800"/>
              <a:gd name="connisteX7" fmla="*/ 0 w 8001000"/>
              <a:gd name="connsiteY7" fmla="*/ 5435600 h 5638800"/>
              <a:gd name="connisteX8" fmla="*/ 0 w 80010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8001000" h="5638800">
                <a:moveTo>
                  <a:pt x="0" y="203200"/>
                </a:moveTo>
                <a:cubicBezTo>
                  <a:pt x="0" y="90976"/>
                  <a:pt x="90976" y="0"/>
                  <a:pt x="203200" y="0"/>
                </a:cubicBezTo>
                <a:lnTo>
                  <a:pt x="7797800" y="0"/>
                </a:lnTo>
                <a:cubicBezTo>
                  <a:pt x="7910024" y="0"/>
                  <a:pt x="8001000" y="90976"/>
                  <a:pt x="8001000" y="203200"/>
                </a:cubicBezTo>
                <a:lnTo>
                  <a:pt x="8001000" y="5435600"/>
                </a:lnTo>
                <a:cubicBezTo>
                  <a:pt x="8001000" y="5547824"/>
                  <a:pt x="7910024" y="5638800"/>
                  <a:pt x="7797800" y="5638800"/>
                </a:cubicBezTo>
                <a:lnTo>
                  <a:pt x="203200" y="5638800"/>
                </a:lnTo>
                <a:cubicBezTo>
                  <a:pt x="90976" y="5638800"/>
                  <a:pt x="0" y="5547824"/>
                  <a:pt x="0" y="5435600"/>
                </a:cubicBezTo>
                <a:lnTo>
                  <a:pt x="0" y="20320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图片占位符 13"/>
          <p:cNvSpPr>
            <a:spLocks noGrp="1"/>
          </p:cNvSpPr>
          <p:nvPr>
            <p:ph type="pic" idx="16394" hasCustomPrompt="1"/>
            <p:custDataLst>
              <p:tags r:id="rId8"/>
            </p:custDataLst>
          </p:nvPr>
        </p:nvSpPr>
        <p:spPr>
          <a:xfrm>
            <a:off x="3987800" y="1244600"/>
            <a:ext cx="1219200" cy="12192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5" name="文本占位符 14"/>
          <p:cNvSpPr>
            <a:spLocks noGrp="1"/>
          </p:cNvSpPr>
          <p:nvPr>
            <p:ph type="body" idx="16387" hasCustomPrompt="1"/>
            <p:custDataLst>
              <p:tags r:id="rId9"/>
            </p:custDataLst>
          </p:nvPr>
        </p:nvSpPr>
        <p:spPr>
          <a:xfrm>
            <a:off x="5511800" y="1143000"/>
            <a:ext cx="5664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88" hasCustomPrompt="1"/>
            <p:custDataLst>
              <p:tags r:id="rId10"/>
            </p:custDataLst>
          </p:nvPr>
        </p:nvSpPr>
        <p:spPr>
          <a:xfrm>
            <a:off x="5511800" y="1651000"/>
            <a:ext cx="56642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图片占位符 16"/>
          <p:cNvSpPr>
            <a:spLocks noGrp="1"/>
          </p:cNvSpPr>
          <p:nvPr>
            <p:ph type="pic" idx="16395" hasCustomPrompt="1"/>
            <p:custDataLst>
              <p:tags r:id="rId11"/>
            </p:custDataLst>
          </p:nvPr>
        </p:nvSpPr>
        <p:spPr>
          <a:xfrm>
            <a:off x="3987800" y="2819400"/>
            <a:ext cx="1219200" cy="12192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9" hasCustomPrompt="1"/>
            <p:custDataLst>
              <p:tags r:id="rId12"/>
            </p:custDataLst>
          </p:nvPr>
        </p:nvSpPr>
        <p:spPr>
          <a:xfrm>
            <a:off x="5511800" y="2717800"/>
            <a:ext cx="5664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90" hasCustomPrompt="1"/>
            <p:custDataLst>
              <p:tags r:id="rId13"/>
            </p:custDataLst>
          </p:nvPr>
        </p:nvSpPr>
        <p:spPr>
          <a:xfrm>
            <a:off x="5511800" y="3225800"/>
            <a:ext cx="56642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图片占位符 19"/>
          <p:cNvSpPr>
            <a:spLocks noGrp="1"/>
          </p:cNvSpPr>
          <p:nvPr>
            <p:ph type="pic" idx="16396" hasCustomPrompt="1"/>
            <p:custDataLst>
              <p:tags r:id="rId14"/>
            </p:custDataLst>
          </p:nvPr>
        </p:nvSpPr>
        <p:spPr>
          <a:xfrm>
            <a:off x="3987800" y="4394200"/>
            <a:ext cx="1219200" cy="12192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1" name="文本占位符 20"/>
          <p:cNvSpPr>
            <a:spLocks noGrp="1"/>
          </p:cNvSpPr>
          <p:nvPr>
            <p:ph type="body" idx="16391" hasCustomPrompt="1"/>
            <p:custDataLst>
              <p:tags r:id="rId15"/>
            </p:custDataLst>
          </p:nvPr>
        </p:nvSpPr>
        <p:spPr>
          <a:xfrm>
            <a:off x="5511800" y="4292600"/>
            <a:ext cx="5664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2" name="文本占位符 21"/>
          <p:cNvSpPr>
            <a:spLocks noGrp="1"/>
          </p:cNvSpPr>
          <p:nvPr>
            <p:ph type="body" idx="16392" hasCustomPrompt="1"/>
            <p:custDataLst>
              <p:tags r:id="rId16"/>
            </p:custDataLst>
          </p:nvPr>
        </p:nvSpPr>
        <p:spPr>
          <a:xfrm>
            <a:off x="5511800" y="4800600"/>
            <a:ext cx="56642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showMasterSp="0" userDrawn="1">
  <p:cSld name="正文页-39_3">
    <p:bg>
      <p:bgRef idx="1001">
        <a:schemeClr val="bg1"/>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a:xfrm>
            <a:off x="838200" y="6356350"/>
            <a:ext cx="2743200" cy="365125"/>
          </a:xfrm>
        </p:spPr>
        <p:txBody>
          <a:bodyPr/>
          <a:lstStyle/>
          <a:p>
            <a:fld id="{297C79FE-DCC0-4620-A566-16CA7A0CE41F}"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a:xfrm>
            <a:off x="4038600" y="6356350"/>
            <a:ext cx="4114800" cy="365125"/>
          </a:xfrm>
        </p:spPr>
        <p:txBody>
          <a:bodyPr/>
          <a:lstStyle/>
          <a:p>
            <a:endParaRPr lang="zh-CN" altLang="en-US"/>
          </a:p>
        </p:txBody>
      </p:sp>
      <p:sp>
        <p:nvSpPr>
          <p:cNvPr id="10" name="灯片编号占位符 9"/>
          <p:cNvSpPr>
            <a:spLocks noGrp="1"/>
          </p:cNvSpPr>
          <p:nvPr>
            <p:ph type="sldNum" sz="quarter" idx="12"/>
            <p:custDataLst>
              <p:tags r:id="rId4"/>
            </p:custDataLst>
          </p:nvPr>
        </p:nvSpPr>
        <p:spPr>
          <a:xfrm>
            <a:off x="8610600" y="6356350"/>
            <a:ext cx="2743200" cy="365125"/>
          </a:xfrm>
        </p:spPr>
        <p:txBody>
          <a:bodyPr/>
          <a:lstStyle/>
          <a:p>
            <a:fld id="{515A922F-1294-4387-9CB3-FCC8465D972A}"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1" hasCustomPrompt="1"/>
            <p:custDataLst>
              <p:tags r:id="rId6"/>
            </p:custDataLst>
          </p:nvPr>
        </p:nvSpPr>
        <p:spPr>
          <a:xfrm>
            <a:off x="609600" y="1524000"/>
            <a:ext cx="5334000" cy="4724400"/>
          </a:xfrm>
          <a:custGeom>
            <a:avLst/>
            <a:gdLst>
              <a:gd name="connisteX0" fmla="*/ 0 w 5334000"/>
              <a:gd name="connsiteY0" fmla="*/ 203200 h 4724400"/>
              <a:gd name="connisteX1" fmla="*/ 203200 w 5334000"/>
              <a:gd name="connsiteY1" fmla="*/ 0 h 4724400"/>
              <a:gd name="connisteX2" fmla="*/ 5130800 w 5334000"/>
              <a:gd name="connsiteY2" fmla="*/ 0 h 4724400"/>
              <a:gd name="connisteX3" fmla="*/ 5334000 w 5334000"/>
              <a:gd name="connsiteY3" fmla="*/ 203200 h 4724400"/>
              <a:gd name="connisteX4" fmla="*/ 5334000 w 5334000"/>
              <a:gd name="connsiteY4" fmla="*/ 4521200 h 4724400"/>
              <a:gd name="connisteX5" fmla="*/ 5130800 w 5334000"/>
              <a:gd name="connsiteY5" fmla="*/ 4724400 h 4724400"/>
              <a:gd name="connisteX6" fmla="*/ 203200 w 5334000"/>
              <a:gd name="connsiteY6" fmla="*/ 4724400 h 4724400"/>
              <a:gd name="connisteX7" fmla="*/ 0 w 5334000"/>
              <a:gd name="connsiteY7" fmla="*/ 4521200 h 4724400"/>
              <a:gd name="connisteX8" fmla="*/ 0 w 53340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4724400">
                <a:moveTo>
                  <a:pt x="0" y="203200"/>
                </a:moveTo>
                <a:cubicBezTo>
                  <a:pt x="0" y="90976"/>
                  <a:pt x="90976" y="0"/>
                  <a:pt x="203200" y="0"/>
                </a:cubicBezTo>
                <a:lnTo>
                  <a:pt x="5130800" y="0"/>
                </a:lnTo>
                <a:cubicBezTo>
                  <a:pt x="5243024" y="0"/>
                  <a:pt x="5334000" y="90976"/>
                  <a:pt x="5334000" y="203200"/>
                </a:cubicBezTo>
                <a:lnTo>
                  <a:pt x="5334000" y="4521200"/>
                </a:lnTo>
                <a:cubicBezTo>
                  <a:pt x="5334000" y="4633424"/>
                  <a:pt x="5243024" y="4724400"/>
                  <a:pt x="5130800" y="4724400"/>
                </a:cubicBezTo>
                <a:lnTo>
                  <a:pt x="203200" y="4724400"/>
                </a:lnTo>
                <a:cubicBezTo>
                  <a:pt x="90976" y="4724400"/>
                  <a:pt x="0" y="4633424"/>
                  <a:pt x="0" y="4521200"/>
                </a:cubicBezTo>
                <a:lnTo>
                  <a:pt x="0" y="20320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0" hasCustomPrompt="1"/>
            <p:custDataLst>
              <p:tags r:id="rId7"/>
            </p:custDataLst>
          </p:nvPr>
        </p:nvSpPr>
        <p:spPr>
          <a:xfrm>
            <a:off x="2514600" y="2209800"/>
            <a:ext cx="1524000" cy="15240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1016000" y="4089400"/>
            <a:ext cx="45212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1016000" y="4648200"/>
            <a:ext cx="4521200" cy="9144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3" hasCustomPrompt="1"/>
            <p:custDataLst>
              <p:tags r:id="rId10"/>
            </p:custDataLst>
          </p:nvPr>
        </p:nvSpPr>
        <p:spPr>
          <a:xfrm>
            <a:off x="6248400" y="1524000"/>
            <a:ext cx="5334000" cy="4724400"/>
          </a:xfrm>
          <a:custGeom>
            <a:avLst/>
            <a:gdLst>
              <a:gd name="connisteX0" fmla="*/ 0 w 5334000"/>
              <a:gd name="connsiteY0" fmla="*/ 203200 h 4724400"/>
              <a:gd name="connisteX1" fmla="*/ 203200 w 5334000"/>
              <a:gd name="connsiteY1" fmla="*/ 0 h 4724400"/>
              <a:gd name="connisteX2" fmla="*/ 5130800 w 5334000"/>
              <a:gd name="connsiteY2" fmla="*/ 0 h 4724400"/>
              <a:gd name="connisteX3" fmla="*/ 5334000 w 5334000"/>
              <a:gd name="connsiteY3" fmla="*/ 203200 h 4724400"/>
              <a:gd name="connisteX4" fmla="*/ 5334000 w 5334000"/>
              <a:gd name="connsiteY4" fmla="*/ 4521200 h 4724400"/>
              <a:gd name="connisteX5" fmla="*/ 5130800 w 5334000"/>
              <a:gd name="connsiteY5" fmla="*/ 4724400 h 4724400"/>
              <a:gd name="connisteX6" fmla="*/ 203200 w 5334000"/>
              <a:gd name="connsiteY6" fmla="*/ 4724400 h 4724400"/>
              <a:gd name="connisteX7" fmla="*/ 0 w 5334000"/>
              <a:gd name="connsiteY7" fmla="*/ 4521200 h 4724400"/>
              <a:gd name="connisteX8" fmla="*/ 0 w 53340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4724400">
                <a:moveTo>
                  <a:pt x="0" y="203200"/>
                </a:moveTo>
                <a:cubicBezTo>
                  <a:pt x="0" y="90976"/>
                  <a:pt x="90976" y="0"/>
                  <a:pt x="203200" y="0"/>
                </a:cubicBezTo>
                <a:lnTo>
                  <a:pt x="5130800" y="0"/>
                </a:lnTo>
                <a:cubicBezTo>
                  <a:pt x="5243024" y="0"/>
                  <a:pt x="5334000" y="90976"/>
                  <a:pt x="5334000" y="203200"/>
                </a:cubicBezTo>
                <a:lnTo>
                  <a:pt x="5334000" y="4521200"/>
                </a:lnTo>
                <a:cubicBezTo>
                  <a:pt x="5334000" y="4633424"/>
                  <a:pt x="5243024" y="4724400"/>
                  <a:pt x="5130800" y="4724400"/>
                </a:cubicBezTo>
                <a:lnTo>
                  <a:pt x="203200" y="4724400"/>
                </a:lnTo>
                <a:cubicBezTo>
                  <a:pt x="90976" y="4724400"/>
                  <a:pt x="0" y="4633424"/>
                  <a:pt x="0" y="4521200"/>
                </a:cubicBezTo>
                <a:lnTo>
                  <a:pt x="0" y="20320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2" hasCustomPrompt="1"/>
            <p:custDataLst>
              <p:tags r:id="rId11"/>
            </p:custDataLst>
          </p:nvPr>
        </p:nvSpPr>
        <p:spPr>
          <a:xfrm>
            <a:off x="8153400" y="2209800"/>
            <a:ext cx="1524000" cy="15240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6654800" y="4089400"/>
            <a:ext cx="45212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89" hasCustomPrompt="1"/>
            <p:custDataLst>
              <p:tags r:id="rId13"/>
            </p:custDataLst>
          </p:nvPr>
        </p:nvSpPr>
        <p:spPr>
          <a:xfrm>
            <a:off x="6654800" y="4648200"/>
            <a:ext cx="4521200" cy="9144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showMasterSp="0" userDrawn="1">
  <p:cSld name="正文页-60_14">
    <p:bg>
      <p:bgRef idx="1001">
        <a:schemeClr val="bg1"/>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a:xfrm>
            <a:off x="838200" y="6356350"/>
            <a:ext cx="2743200" cy="365125"/>
          </a:xfrm>
        </p:spPr>
        <p:txBody>
          <a:bodyPr/>
          <a:lstStyle/>
          <a:p>
            <a:fld id="{297C79FE-DCC0-4620-A566-16CA7A0CE41F}"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a:xfrm>
            <a:off x="4038600" y="6356350"/>
            <a:ext cx="4114800" cy="365125"/>
          </a:xfrm>
        </p:spPr>
        <p:txBody>
          <a:bodyPr/>
          <a:lstStyle/>
          <a:p>
            <a:endParaRPr lang="zh-CN" altLang="en-US"/>
          </a:p>
        </p:txBody>
      </p:sp>
      <p:sp>
        <p:nvSpPr>
          <p:cNvPr id="10" name="灯片编号占位符 9"/>
          <p:cNvSpPr>
            <a:spLocks noGrp="1"/>
          </p:cNvSpPr>
          <p:nvPr>
            <p:ph type="sldNum" sz="quarter" idx="12"/>
            <p:custDataLst>
              <p:tags r:id="rId4"/>
            </p:custDataLst>
          </p:nvPr>
        </p:nvSpPr>
        <p:spPr>
          <a:xfrm>
            <a:off x="8610600" y="6356350"/>
            <a:ext cx="2743200" cy="365125"/>
          </a:xfrm>
        </p:spPr>
        <p:txBody>
          <a:bodyPr/>
          <a:lstStyle/>
          <a:p>
            <a:fld id="{515A922F-1294-4387-9CB3-FCC8465D972A}"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0" hasCustomPrompt="1"/>
            <p:custDataLst>
              <p:tags r:id="rId6"/>
            </p:custDataLst>
          </p:nvPr>
        </p:nvSpPr>
        <p:spPr>
          <a:xfrm>
            <a:off x="609600" y="1524000"/>
            <a:ext cx="6934200" cy="4724400"/>
          </a:xfrm>
          <a:custGeom>
            <a:avLst/>
            <a:gdLst>
              <a:gd name="connisteX0" fmla="*/ 0 w 6934200"/>
              <a:gd name="connsiteY0" fmla="*/ 203200 h 4724400"/>
              <a:gd name="connisteX1" fmla="*/ 203200 w 6934200"/>
              <a:gd name="connsiteY1" fmla="*/ 0 h 4724400"/>
              <a:gd name="connisteX2" fmla="*/ 6934200 w 6934200"/>
              <a:gd name="connsiteY2" fmla="*/ 0 h 4724400"/>
              <a:gd name="connisteX3" fmla="*/ 6934200 w 6934200"/>
              <a:gd name="connsiteY3" fmla="*/ 4724400 h 4724400"/>
              <a:gd name="connisteX4" fmla="*/ 203200 w 6934200"/>
              <a:gd name="connsiteY4" fmla="*/ 4724400 h 4724400"/>
              <a:gd name="connisteX5" fmla="*/ 0 w 6934200"/>
              <a:gd name="connsiteY5" fmla="*/ 4521200 h 4724400"/>
              <a:gd name="connisteX6" fmla="*/ 0 w 6934200"/>
              <a:gd name="connsiteY6"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6934200" h="4724400">
                <a:moveTo>
                  <a:pt x="0" y="203200"/>
                </a:moveTo>
                <a:cubicBezTo>
                  <a:pt x="0" y="90976"/>
                  <a:pt x="90976" y="0"/>
                  <a:pt x="203200" y="0"/>
                </a:cubicBezTo>
                <a:lnTo>
                  <a:pt x="6934200" y="0"/>
                </a:lnTo>
                <a:lnTo>
                  <a:pt x="6934200" y="4724400"/>
                </a:lnTo>
                <a:lnTo>
                  <a:pt x="203200" y="4724400"/>
                </a:lnTo>
                <a:cubicBezTo>
                  <a:pt x="90976" y="4724400"/>
                  <a:pt x="0" y="4633424"/>
                  <a:pt x="0" y="452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1" hasCustomPrompt="1"/>
            <p:custDataLst>
              <p:tags r:id="rId7"/>
            </p:custDataLst>
          </p:nvPr>
        </p:nvSpPr>
        <p:spPr>
          <a:xfrm>
            <a:off x="7543800" y="1524000"/>
            <a:ext cx="4038600" cy="4724400"/>
          </a:xfrm>
          <a:custGeom>
            <a:avLst/>
            <a:gdLst>
              <a:gd name="connisteX0" fmla="*/ 0 w 4038600"/>
              <a:gd name="connsiteY0" fmla="*/ 0 h 4724400"/>
              <a:gd name="connisteX1" fmla="*/ 3835400 w 4038600"/>
              <a:gd name="connsiteY1" fmla="*/ 0 h 4724400"/>
              <a:gd name="connisteX2" fmla="*/ 4038600 w 4038600"/>
              <a:gd name="connsiteY2" fmla="*/ 203200 h 4724400"/>
              <a:gd name="connisteX3" fmla="*/ 4038600 w 4038600"/>
              <a:gd name="connsiteY3" fmla="*/ 4521200 h 4724400"/>
              <a:gd name="connisteX4" fmla="*/ 3835400 w 4038600"/>
              <a:gd name="connsiteY4" fmla="*/ 4724400 h 4724400"/>
              <a:gd name="connisteX5" fmla="*/ 0 w 4038600"/>
              <a:gd name="connsiteY5" fmla="*/ 4724400 h 4724400"/>
              <a:gd name="connisteX6" fmla="*/ 0 w 4038600"/>
              <a:gd name="connsiteY6" fmla="*/ 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4038600" h="4724400">
                <a:moveTo>
                  <a:pt x="0" y="0"/>
                </a:moveTo>
                <a:lnTo>
                  <a:pt x="3835400" y="0"/>
                </a:lnTo>
                <a:cubicBezTo>
                  <a:pt x="3947624" y="0"/>
                  <a:pt x="4038600" y="90976"/>
                  <a:pt x="4038600" y="203200"/>
                </a:cubicBezTo>
                <a:lnTo>
                  <a:pt x="4038600" y="4521200"/>
                </a:lnTo>
                <a:cubicBezTo>
                  <a:pt x="4038600" y="4633424"/>
                  <a:pt x="3947624" y="4724400"/>
                  <a:pt x="3835400" y="4724400"/>
                </a:cubicBezTo>
                <a:lnTo>
                  <a:pt x="0" y="4724400"/>
                </a:lnTo>
                <a:lnTo>
                  <a:pt x="0" y="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8001000" y="2413000"/>
            <a:ext cx="3124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8001000" y="2971800"/>
            <a:ext cx="3124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文本占位符 15"/>
          <p:cNvSpPr>
            <a:spLocks noGrp="1"/>
          </p:cNvSpPr>
          <p:nvPr>
            <p:ph type="body" idx="16388" hasCustomPrompt="1"/>
            <p:custDataLst>
              <p:tags r:id="rId10"/>
            </p:custDataLst>
          </p:nvPr>
        </p:nvSpPr>
        <p:spPr>
          <a:xfrm>
            <a:off x="8001000" y="4191000"/>
            <a:ext cx="3124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7" name="文本占位符 16"/>
          <p:cNvSpPr>
            <a:spLocks noGrp="1"/>
          </p:cNvSpPr>
          <p:nvPr>
            <p:ph type="body" idx="16389" hasCustomPrompt="1"/>
            <p:custDataLst>
              <p:tags r:id="rId11"/>
            </p:custDataLst>
          </p:nvPr>
        </p:nvSpPr>
        <p:spPr>
          <a:xfrm>
            <a:off x="8001000" y="4749800"/>
            <a:ext cx="3124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184" y="523097"/>
            <a:ext cx="10515600" cy="1325563"/>
          </a:xfr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184" y="1983597"/>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184" y="1983597"/>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showMasterSp="0" userDrawn="1">
  <p:cSld name="正文页-左标上右图下右内-装饰下-默认位置-并列-7_108_group3">
    <p:bg>
      <p:bgRef idx="1001">
        <a:schemeClr val="bg1"/>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a:xfrm>
            <a:off x="838200" y="6356350"/>
            <a:ext cx="2743200" cy="365125"/>
          </a:xfrm>
        </p:spPr>
        <p:txBody>
          <a:bodyPr/>
          <a:lstStyle/>
          <a:p>
            <a:fld id="{297C79FE-DCC0-4620-A566-16CA7A0CE41F}"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a:xfrm>
            <a:off x="4038600" y="6356350"/>
            <a:ext cx="4114800" cy="365125"/>
          </a:xfrm>
        </p:spPr>
        <p:txBody>
          <a:bodyPr/>
          <a:lstStyle/>
          <a:p>
            <a:endParaRPr lang="zh-CN" altLang="en-US"/>
          </a:p>
        </p:txBody>
      </p:sp>
      <p:sp>
        <p:nvSpPr>
          <p:cNvPr id="10" name="灯片编号占位符 9"/>
          <p:cNvSpPr>
            <a:spLocks noGrp="1"/>
          </p:cNvSpPr>
          <p:nvPr>
            <p:ph type="sldNum" sz="quarter" idx="12"/>
            <p:custDataLst>
              <p:tags r:id="rId4"/>
            </p:custDataLst>
          </p:nvPr>
        </p:nvSpPr>
        <p:spPr>
          <a:xfrm>
            <a:off x="8610600" y="6356350"/>
            <a:ext cx="2743200" cy="365125"/>
          </a:xfrm>
        </p:spPr>
        <p:txBody>
          <a:bodyPr/>
          <a:lstStyle/>
          <a:p>
            <a:fld id="{515A922F-1294-4387-9CB3-FCC8465D972A}"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057400"/>
            <a:ext cx="3429000" cy="3962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内容占位符 12"/>
          <p:cNvSpPr>
            <a:spLocks noGrp="1"/>
          </p:cNvSpPr>
          <p:nvPr>
            <p:ph idx="16391" hasCustomPrompt="1"/>
            <p:custDataLst>
              <p:tags r:id="rId7"/>
            </p:custDataLst>
          </p:nvPr>
        </p:nvSpPr>
        <p:spPr>
          <a:xfrm>
            <a:off x="4648200" y="609600"/>
            <a:ext cx="6934200" cy="2641600"/>
          </a:xfrm>
          <a:custGeom>
            <a:avLst/>
            <a:gdLst>
              <a:gd name="connisteX0" fmla="*/ 0 w 6934200"/>
              <a:gd name="connsiteY0" fmla="*/ 203200 h 2641600"/>
              <a:gd name="connisteX1" fmla="*/ 203200 w 6934200"/>
              <a:gd name="connsiteY1" fmla="*/ 0 h 2641600"/>
              <a:gd name="connisteX2" fmla="*/ 6731000 w 6934200"/>
              <a:gd name="connsiteY2" fmla="*/ 0 h 2641600"/>
              <a:gd name="connisteX3" fmla="*/ 6934200 w 6934200"/>
              <a:gd name="connsiteY3" fmla="*/ 203200 h 2641600"/>
              <a:gd name="connisteX4" fmla="*/ 6934200 w 6934200"/>
              <a:gd name="connsiteY4" fmla="*/ 2641600 h 2641600"/>
              <a:gd name="connisteX5" fmla="*/ 0 w 6934200"/>
              <a:gd name="connsiteY5" fmla="*/ 2641600 h 2641600"/>
              <a:gd name="connisteX6" fmla="*/ 0 w 6934200"/>
              <a:gd name="connsiteY6" fmla="*/ 20320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6934200" h="2641600">
                <a:moveTo>
                  <a:pt x="0" y="203200"/>
                </a:moveTo>
                <a:cubicBezTo>
                  <a:pt x="0" y="90976"/>
                  <a:pt x="90976" y="0"/>
                  <a:pt x="203200" y="0"/>
                </a:cubicBezTo>
                <a:lnTo>
                  <a:pt x="6731000" y="0"/>
                </a:lnTo>
                <a:cubicBezTo>
                  <a:pt x="6843224" y="0"/>
                  <a:pt x="6934200" y="90976"/>
                  <a:pt x="6934200" y="203200"/>
                </a:cubicBezTo>
                <a:lnTo>
                  <a:pt x="6934200" y="2641600"/>
                </a:lnTo>
                <a:lnTo>
                  <a:pt x="0" y="2641600"/>
                </a:ln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装饰  3"/>
          <p:cNvSpPr>
            <a:spLocks noGrp="1"/>
          </p:cNvSpPr>
          <p:nvPr>
            <p:ph type="body" idx="16392" hasCustomPrompt="1"/>
            <p:custDataLst>
              <p:tags r:id="rId8"/>
            </p:custDataLst>
          </p:nvPr>
        </p:nvSpPr>
        <p:spPr>
          <a:xfrm>
            <a:off x="4648200" y="3251200"/>
            <a:ext cx="6934200" cy="2997200"/>
          </a:xfrm>
          <a:custGeom>
            <a:avLst/>
            <a:gdLst>
              <a:gd name="connisteX0" fmla="*/ 0 w 6934200"/>
              <a:gd name="connsiteY0" fmla="*/ 0 h 2997200"/>
              <a:gd name="connisteX1" fmla="*/ 6934200 w 6934200"/>
              <a:gd name="connsiteY1" fmla="*/ 0 h 2997200"/>
              <a:gd name="connisteX2" fmla="*/ 6934200 w 6934200"/>
              <a:gd name="connsiteY2" fmla="*/ 2794000 h 2997200"/>
              <a:gd name="connisteX3" fmla="*/ 6731000 w 6934200"/>
              <a:gd name="connsiteY3" fmla="*/ 2997200 h 2997200"/>
              <a:gd name="connisteX4" fmla="*/ 203200 w 6934200"/>
              <a:gd name="connsiteY4" fmla="*/ 2997200 h 2997200"/>
              <a:gd name="connisteX5" fmla="*/ 0 w 6934200"/>
              <a:gd name="connsiteY5" fmla="*/ 2794000 h 2997200"/>
              <a:gd name="connisteX6" fmla="*/ 0 w 6934200"/>
              <a:gd name="connsiteY6" fmla="*/ 0 h 299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6934200" h="2997200">
                <a:moveTo>
                  <a:pt x="0" y="0"/>
                </a:moveTo>
                <a:lnTo>
                  <a:pt x="6934200" y="0"/>
                </a:lnTo>
                <a:lnTo>
                  <a:pt x="6934200" y="2794000"/>
                </a:lnTo>
                <a:cubicBezTo>
                  <a:pt x="6934200" y="2906224"/>
                  <a:pt x="6843224" y="2997200"/>
                  <a:pt x="6731000" y="2997200"/>
                </a:cubicBezTo>
                <a:lnTo>
                  <a:pt x="203200" y="2997200"/>
                </a:lnTo>
                <a:cubicBezTo>
                  <a:pt x="90976" y="2997200"/>
                  <a:pt x="0" y="2906224"/>
                  <a:pt x="0" y="2794000"/>
                </a:cubicBezTo>
                <a:lnTo>
                  <a:pt x="0" y="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文本占位符 14"/>
          <p:cNvSpPr>
            <a:spLocks noGrp="1"/>
          </p:cNvSpPr>
          <p:nvPr>
            <p:ph type="body" idx="16387" hasCustomPrompt="1"/>
            <p:custDataLst>
              <p:tags r:id="rId9"/>
            </p:custDataLst>
          </p:nvPr>
        </p:nvSpPr>
        <p:spPr>
          <a:xfrm>
            <a:off x="4953000" y="3556000"/>
            <a:ext cx="28575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项标题</a:t>
            </a:r>
            <a:endParaRPr lang="zh-CN" altLang="en-US" smtClean="0"/>
          </a:p>
        </p:txBody>
      </p:sp>
      <p:sp>
        <p:nvSpPr>
          <p:cNvPr id="16" name="文本占位符 15"/>
          <p:cNvSpPr>
            <a:spLocks noGrp="1"/>
          </p:cNvSpPr>
          <p:nvPr>
            <p:ph type="body" idx="16388" hasCustomPrompt="1"/>
            <p:custDataLst>
              <p:tags r:id="rId10"/>
            </p:custDataLst>
          </p:nvPr>
        </p:nvSpPr>
        <p:spPr>
          <a:xfrm>
            <a:off x="4953000" y="4114800"/>
            <a:ext cx="2857500" cy="18288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17" name="文本占位符 16"/>
          <p:cNvSpPr>
            <a:spLocks noGrp="1"/>
          </p:cNvSpPr>
          <p:nvPr>
            <p:ph type="body" idx="16389" hasCustomPrompt="1"/>
            <p:custDataLst>
              <p:tags r:id="rId11"/>
            </p:custDataLst>
          </p:nvPr>
        </p:nvSpPr>
        <p:spPr>
          <a:xfrm>
            <a:off x="8420100" y="3556000"/>
            <a:ext cx="28575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项标题</a:t>
            </a:r>
            <a:endParaRPr lang="zh-CN" altLang="en-US" smtClean="0"/>
          </a:p>
        </p:txBody>
      </p:sp>
      <p:sp>
        <p:nvSpPr>
          <p:cNvPr id="18" name="文本占位符 17"/>
          <p:cNvSpPr>
            <a:spLocks noGrp="1"/>
          </p:cNvSpPr>
          <p:nvPr>
            <p:ph type="body" idx="16390" hasCustomPrompt="1"/>
            <p:custDataLst>
              <p:tags r:id="rId12"/>
            </p:custDataLst>
          </p:nvPr>
        </p:nvSpPr>
        <p:spPr>
          <a:xfrm>
            <a:off x="8420100" y="4114800"/>
            <a:ext cx="2857500" cy="18288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showMasterSp="0" userDrawn="1">
  <p:cSld name="正文页-43_15">
    <p:bg>
      <p:bgRef idx="1001">
        <a:schemeClr val="bg1"/>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a:xfrm>
            <a:off x="838200" y="6356350"/>
            <a:ext cx="2743200" cy="365125"/>
          </a:xfrm>
        </p:spPr>
        <p:txBody>
          <a:bodyPr/>
          <a:lstStyle/>
          <a:p>
            <a:fld id="{297C79FE-DCC0-4620-A566-16CA7A0CE41F}"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a:xfrm>
            <a:off x="4038600" y="6356350"/>
            <a:ext cx="4114800" cy="365125"/>
          </a:xfrm>
        </p:spPr>
        <p:txBody>
          <a:bodyPr/>
          <a:lstStyle/>
          <a:p>
            <a:endParaRPr lang="zh-CN" altLang="en-US"/>
          </a:p>
        </p:txBody>
      </p:sp>
      <p:sp>
        <p:nvSpPr>
          <p:cNvPr id="10" name="灯片编号占位符 9"/>
          <p:cNvSpPr>
            <a:spLocks noGrp="1"/>
          </p:cNvSpPr>
          <p:nvPr>
            <p:ph type="sldNum" sz="quarter" idx="12"/>
            <p:custDataLst>
              <p:tags r:id="rId4"/>
            </p:custDataLst>
          </p:nvPr>
        </p:nvSpPr>
        <p:spPr>
          <a:xfrm>
            <a:off x="8610600" y="6356350"/>
            <a:ext cx="2743200" cy="365125"/>
          </a:xfrm>
        </p:spPr>
        <p:txBody>
          <a:bodyPr/>
          <a:lstStyle/>
          <a:p>
            <a:fld id="{515A922F-1294-4387-9CB3-FCC8465D972A}"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2362200" cy="18288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667000"/>
            <a:ext cx="2362200" cy="3048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内容占位符 12"/>
          <p:cNvSpPr>
            <a:spLocks noGrp="1"/>
          </p:cNvSpPr>
          <p:nvPr>
            <p:ph idx="16393" hasCustomPrompt="1"/>
            <p:custDataLst>
              <p:tags r:id="rId7"/>
            </p:custDataLst>
          </p:nvPr>
        </p:nvSpPr>
        <p:spPr>
          <a:xfrm>
            <a:off x="7543800" y="609600"/>
            <a:ext cx="4038600" cy="5638800"/>
          </a:xfrm>
          <a:custGeom>
            <a:avLst/>
            <a:gdLst>
              <a:gd name="connisteX0" fmla="*/ 0 w 4038600"/>
              <a:gd name="connsiteY0" fmla="*/ 0 h 5638800"/>
              <a:gd name="connisteX1" fmla="*/ 3835400 w 4038600"/>
              <a:gd name="connsiteY1" fmla="*/ 0 h 5638800"/>
              <a:gd name="connisteX2" fmla="*/ 4038600 w 4038600"/>
              <a:gd name="connsiteY2" fmla="*/ 203200 h 5638800"/>
              <a:gd name="connisteX3" fmla="*/ 4038600 w 4038600"/>
              <a:gd name="connsiteY3" fmla="*/ 5435600 h 5638800"/>
              <a:gd name="connisteX4" fmla="*/ 3835400 w 4038600"/>
              <a:gd name="connsiteY4" fmla="*/ 5638800 h 5638800"/>
              <a:gd name="connisteX5" fmla="*/ 0 w 4038600"/>
              <a:gd name="connsiteY5" fmla="*/ 5638800 h 5638800"/>
              <a:gd name="connisteX6" fmla="*/ 0 w 4038600"/>
              <a:gd name="connsiteY6" fmla="*/ 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4038600" h="5638800">
                <a:moveTo>
                  <a:pt x="0" y="0"/>
                </a:moveTo>
                <a:lnTo>
                  <a:pt x="3835400" y="0"/>
                </a:lnTo>
                <a:cubicBezTo>
                  <a:pt x="3947624" y="0"/>
                  <a:pt x="4038600" y="90976"/>
                  <a:pt x="4038600" y="203200"/>
                </a:cubicBezTo>
                <a:lnTo>
                  <a:pt x="4038600" y="5435600"/>
                </a:lnTo>
                <a:cubicBezTo>
                  <a:pt x="4038600" y="5547824"/>
                  <a:pt x="3947624" y="5638800"/>
                  <a:pt x="3835400" y="5638800"/>
                </a:cubicBezTo>
                <a:lnTo>
                  <a:pt x="0" y="5638800"/>
                </a:lnTo>
                <a:lnTo>
                  <a:pt x="0" y="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装饰  3"/>
          <p:cNvSpPr>
            <a:spLocks noGrp="1"/>
          </p:cNvSpPr>
          <p:nvPr>
            <p:ph type="body" idx="16394" hasCustomPrompt="1"/>
            <p:custDataLst>
              <p:tags r:id="rId8"/>
            </p:custDataLst>
          </p:nvPr>
        </p:nvSpPr>
        <p:spPr>
          <a:xfrm>
            <a:off x="3581400" y="609600"/>
            <a:ext cx="3962400" cy="5638800"/>
          </a:xfrm>
          <a:custGeom>
            <a:avLst/>
            <a:gdLst>
              <a:gd name="connisteX0" fmla="*/ 0 w 3962400"/>
              <a:gd name="connsiteY0" fmla="*/ 203200 h 5638800"/>
              <a:gd name="connisteX1" fmla="*/ 203200 w 3962400"/>
              <a:gd name="connsiteY1" fmla="*/ 0 h 5638800"/>
              <a:gd name="connisteX2" fmla="*/ 3962400 w 3962400"/>
              <a:gd name="connsiteY2" fmla="*/ 0 h 5638800"/>
              <a:gd name="connisteX3" fmla="*/ 3962400 w 3962400"/>
              <a:gd name="connsiteY3" fmla="*/ 5638800 h 5638800"/>
              <a:gd name="connisteX4" fmla="*/ 203200 w 3962400"/>
              <a:gd name="connsiteY4" fmla="*/ 5638800 h 5638800"/>
              <a:gd name="connisteX5" fmla="*/ 0 w 3962400"/>
              <a:gd name="connsiteY5" fmla="*/ 5435600 h 5638800"/>
              <a:gd name="connisteX6" fmla="*/ 0 w 3962400"/>
              <a:gd name="connsiteY6"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962400" h="5638800">
                <a:moveTo>
                  <a:pt x="0" y="203200"/>
                </a:moveTo>
                <a:cubicBezTo>
                  <a:pt x="0" y="90976"/>
                  <a:pt x="90976" y="0"/>
                  <a:pt x="203200" y="0"/>
                </a:cubicBezTo>
                <a:lnTo>
                  <a:pt x="3962400" y="0"/>
                </a:lnTo>
                <a:lnTo>
                  <a:pt x="3962400" y="5638800"/>
                </a:lnTo>
                <a:lnTo>
                  <a:pt x="203200" y="5638800"/>
                </a:lnTo>
                <a:cubicBezTo>
                  <a:pt x="90976" y="5638800"/>
                  <a:pt x="0" y="5547824"/>
                  <a:pt x="0" y="5435600"/>
                </a:cubicBezTo>
                <a:lnTo>
                  <a:pt x="0" y="20320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装饰  4"/>
          <p:cNvSpPr>
            <a:spLocks noGrp="1"/>
          </p:cNvSpPr>
          <p:nvPr>
            <p:ph type="body" idx="16396" hasCustomPrompt="1"/>
            <p:custDataLst>
              <p:tags r:id="rId9"/>
            </p:custDataLst>
          </p:nvPr>
        </p:nvSpPr>
        <p:spPr>
          <a:xfrm>
            <a:off x="3886200" y="914400"/>
            <a:ext cx="609600" cy="609600"/>
          </a:xfrm>
          <a:custGeom>
            <a:avLst/>
            <a:gdLst>
              <a:gd name="connisteX0" fmla="*/ 0 w 609600"/>
              <a:gd name="connsiteY0" fmla="*/ 304800 h 609600"/>
              <a:gd name="connisteX1" fmla="*/ 304800 w 609600"/>
              <a:gd name="connsiteY1" fmla="*/ 0 h 609600"/>
              <a:gd name="connisteX2" fmla="*/ 304800 w 609600"/>
              <a:gd name="connsiteY2" fmla="*/ 0 h 609600"/>
              <a:gd name="connisteX3" fmla="*/ 609600 w 609600"/>
              <a:gd name="connsiteY3" fmla="*/ 304800 h 609600"/>
              <a:gd name="connisteX4" fmla="*/ 609600 w 609600"/>
              <a:gd name="connsiteY4" fmla="*/ 304800 h 609600"/>
              <a:gd name="connisteX5" fmla="*/ 304800 w 609600"/>
              <a:gd name="connsiteY5" fmla="*/ 609600 h 609600"/>
              <a:gd name="connisteX6" fmla="*/ 304800 w 609600"/>
              <a:gd name="connsiteY6" fmla="*/ 609600 h 609600"/>
              <a:gd name="connisteX7" fmla="*/ 0 w 609600"/>
              <a:gd name="connsiteY7" fmla="*/ 304800 h 609600"/>
              <a:gd name="connisteX8" fmla="*/ 0 w 609600"/>
              <a:gd name="connsiteY8" fmla="*/ 304800 h 609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609600" h="609600">
                <a:moveTo>
                  <a:pt x="0" y="304800"/>
                </a:moveTo>
                <a:cubicBezTo>
                  <a:pt x="0" y="136464"/>
                  <a:pt x="136464" y="0"/>
                  <a:pt x="304800" y="0"/>
                </a:cubicBezTo>
                <a:lnTo>
                  <a:pt x="304800" y="0"/>
                </a:lnTo>
                <a:cubicBezTo>
                  <a:pt x="473136" y="0"/>
                  <a:pt x="609600" y="136464"/>
                  <a:pt x="609600" y="304800"/>
                </a:cubicBezTo>
                <a:lnTo>
                  <a:pt x="609600" y="304800"/>
                </a:lnTo>
                <a:cubicBezTo>
                  <a:pt x="609600" y="473136"/>
                  <a:pt x="473136" y="609600"/>
                  <a:pt x="304800" y="609600"/>
                </a:cubicBezTo>
                <a:lnTo>
                  <a:pt x="304800" y="609600"/>
                </a:lnTo>
                <a:cubicBezTo>
                  <a:pt x="136464" y="609600"/>
                  <a:pt x="0" y="473136"/>
                  <a:pt x="0" y="304800"/>
                </a:cubicBezTo>
                <a:lnTo>
                  <a:pt x="0" y="3048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图片占位符 15"/>
          <p:cNvSpPr>
            <a:spLocks noGrp="1"/>
          </p:cNvSpPr>
          <p:nvPr>
            <p:ph type="pic" idx="16395" hasCustomPrompt="1"/>
            <p:custDataLst>
              <p:tags r:id="rId10"/>
            </p:custDataLst>
          </p:nvPr>
        </p:nvSpPr>
        <p:spPr>
          <a:xfrm>
            <a:off x="4028440" y="1056640"/>
            <a:ext cx="325120" cy="32512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7" name="文本占位符 16"/>
          <p:cNvSpPr>
            <a:spLocks noGrp="1"/>
          </p:cNvSpPr>
          <p:nvPr>
            <p:ph type="body" idx="16387" hasCustomPrompt="1"/>
            <p:custDataLst>
              <p:tags r:id="rId11"/>
            </p:custDataLst>
          </p:nvPr>
        </p:nvSpPr>
        <p:spPr>
          <a:xfrm>
            <a:off x="4699000" y="914400"/>
            <a:ext cx="2540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8" name="文本占位符 17"/>
          <p:cNvSpPr>
            <a:spLocks noGrp="1"/>
          </p:cNvSpPr>
          <p:nvPr>
            <p:ph type="body" idx="16388" hasCustomPrompt="1"/>
            <p:custDataLst>
              <p:tags r:id="rId12"/>
            </p:custDataLst>
          </p:nvPr>
        </p:nvSpPr>
        <p:spPr>
          <a:xfrm>
            <a:off x="4699000" y="1371600"/>
            <a:ext cx="25400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8" hasCustomPrompt="1"/>
            <p:custDataLst>
              <p:tags r:id="rId13"/>
            </p:custDataLst>
          </p:nvPr>
        </p:nvSpPr>
        <p:spPr>
          <a:xfrm>
            <a:off x="3886200" y="2743200"/>
            <a:ext cx="609600" cy="609600"/>
          </a:xfrm>
          <a:custGeom>
            <a:avLst/>
            <a:gdLst>
              <a:gd name="connisteX0" fmla="*/ 0 w 609600"/>
              <a:gd name="connsiteY0" fmla="*/ 304800 h 609600"/>
              <a:gd name="connisteX1" fmla="*/ 304800 w 609600"/>
              <a:gd name="connsiteY1" fmla="*/ 0 h 609600"/>
              <a:gd name="connisteX2" fmla="*/ 304800 w 609600"/>
              <a:gd name="connsiteY2" fmla="*/ 0 h 609600"/>
              <a:gd name="connisteX3" fmla="*/ 609600 w 609600"/>
              <a:gd name="connsiteY3" fmla="*/ 304800 h 609600"/>
              <a:gd name="connisteX4" fmla="*/ 609600 w 609600"/>
              <a:gd name="connsiteY4" fmla="*/ 304800 h 609600"/>
              <a:gd name="connisteX5" fmla="*/ 304800 w 609600"/>
              <a:gd name="connsiteY5" fmla="*/ 609600 h 609600"/>
              <a:gd name="connisteX6" fmla="*/ 304800 w 609600"/>
              <a:gd name="connsiteY6" fmla="*/ 609600 h 609600"/>
              <a:gd name="connisteX7" fmla="*/ 0 w 609600"/>
              <a:gd name="connsiteY7" fmla="*/ 304800 h 609600"/>
              <a:gd name="connisteX8" fmla="*/ 0 w 609600"/>
              <a:gd name="connsiteY8" fmla="*/ 304800 h 609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609600" h="609600">
                <a:moveTo>
                  <a:pt x="0" y="304800"/>
                </a:moveTo>
                <a:cubicBezTo>
                  <a:pt x="0" y="136464"/>
                  <a:pt x="136464" y="0"/>
                  <a:pt x="304800" y="0"/>
                </a:cubicBezTo>
                <a:lnTo>
                  <a:pt x="304800" y="0"/>
                </a:lnTo>
                <a:cubicBezTo>
                  <a:pt x="473136" y="0"/>
                  <a:pt x="609600" y="136464"/>
                  <a:pt x="609600" y="304800"/>
                </a:cubicBezTo>
                <a:lnTo>
                  <a:pt x="609600" y="304800"/>
                </a:lnTo>
                <a:cubicBezTo>
                  <a:pt x="609600" y="473136"/>
                  <a:pt x="473136" y="609600"/>
                  <a:pt x="304800" y="609600"/>
                </a:cubicBezTo>
                <a:lnTo>
                  <a:pt x="304800" y="609600"/>
                </a:lnTo>
                <a:cubicBezTo>
                  <a:pt x="136464" y="609600"/>
                  <a:pt x="0" y="473136"/>
                  <a:pt x="0" y="304800"/>
                </a:cubicBezTo>
                <a:lnTo>
                  <a:pt x="0" y="3048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图片占位符 19"/>
          <p:cNvSpPr>
            <a:spLocks noGrp="1"/>
          </p:cNvSpPr>
          <p:nvPr>
            <p:ph type="pic" idx="16397" hasCustomPrompt="1"/>
            <p:custDataLst>
              <p:tags r:id="rId14"/>
            </p:custDataLst>
          </p:nvPr>
        </p:nvSpPr>
        <p:spPr>
          <a:xfrm>
            <a:off x="4028440" y="2885440"/>
            <a:ext cx="325120" cy="32512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1" name="文本占位符 20"/>
          <p:cNvSpPr>
            <a:spLocks noGrp="1"/>
          </p:cNvSpPr>
          <p:nvPr>
            <p:ph type="body" idx="16389" hasCustomPrompt="1"/>
            <p:custDataLst>
              <p:tags r:id="rId15"/>
            </p:custDataLst>
          </p:nvPr>
        </p:nvSpPr>
        <p:spPr>
          <a:xfrm>
            <a:off x="4699000" y="2743200"/>
            <a:ext cx="2540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2" name="文本占位符 21"/>
          <p:cNvSpPr>
            <a:spLocks noGrp="1"/>
          </p:cNvSpPr>
          <p:nvPr>
            <p:ph type="body" idx="16390" hasCustomPrompt="1"/>
            <p:custDataLst>
              <p:tags r:id="rId16"/>
            </p:custDataLst>
          </p:nvPr>
        </p:nvSpPr>
        <p:spPr>
          <a:xfrm>
            <a:off x="4699000" y="3200400"/>
            <a:ext cx="25400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3" name="装饰  2"/>
          <p:cNvSpPr>
            <a:spLocks noGrp="1"/>
          </p:cNvSpPr>
          <p:nvPr>
            <p:ph type="body" idx="16400" hasCustomPrompt="1"/>
            <p:custDataLst>
              <p:tags r:id="rId17"/>
            </p:custDataLst>
          </p:nvPr>
        </p:nvSpPr>
        <p:spPr>
          <a:xfrm>
            <a:off x="3886200" y="4572000"/>
            <a:ext cx="609600" cy="609600"/>
          </a:xfrm>
          <a:custGeom>
            <a:avLst/>
            <a:gdLst>
              <a:gd name="connisteX0" fmla="*/ 0 w 609600"/>
              <a:gd name="connsiteY0" fmla="*/ 304800 h 609600"/>
              <a:gd name="connisteX1" fmla="*/ 304800 w 609600"/>
              <a:gd name="connsiteY1" fmla="*/ 0 h 609600"/>
              <a:gd name="connisteX2" fmla="*/ 304800 w 609600"/>
              <a:gd name="connsiteY2" fmla="*/ 0 h 609600"/>
              <a:gd name="connisteX3" fmla="*/ 609600 w 609600"/>
              <a:gd name="connsiteY3" fmla="*/ 304800 h 609600"/>
              <a:gd name="connisteX4" fmla="*/ 609600 w 609600"/>
              <a:gd name="connsiteY4" fmla="*/ 304800 h 609600"/>
              <a:gd name="connisteX5" fmla="*/ 304800 w 609600"/>
              <a:gd name="connsiteY5" fmla="*/ 609600 h 609600"/>
              <a:gd name="connisteX6" fmla="*/ 304800 w 609600"/>
              <a:gd name="connsiteY6" fmla="*/ 609600 h 609600"/>
              <a:gd name="connisteX7" fmla="*/ 0 w 609600"/>
              <a:gd name="connsiteY7" fmla="*/ 304800 h 609600"/>
              <a:gd name="connisteX8" fmla="*/ 0 w 609600"/>
              <a:gd name="connsiteY8" fmla="*/ 304800 h 609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609600" h="609600">
                <a:moveTo>
                  <a:pt x="0" y="304800"/>
                </a:moveTo>
                <a:cubicBezTo>
                  <a:pt x="0" y="136464"/>
                  <a:pt x="136464" y="0"/>
                  <a:pt x="304800" y="0"/>
                </a:cubicBezTo>
                <a:lnTo>
                  <a:pt x="304800" y="0"/>
                </a:lnTo>
                <a:cubicBezTo>
                  <a:pt x="473136" y="0"/>
                  <a:pt x="609600" y="136464"/>
                  <a:pt x="609600" y="304800"/>
                </a:cubicBezTo>
                <a:lnTo>
                  <a:pt x="609600" y="304800"/>
                </a:lnTo>
                <a:cubicBezTo>
                  <a:pt x="609600" y="473136"/>
                  <a:pt x="473136" y="609600"/>
                  <a:pt x="304800" y="609600"/>
                </a:cubicBezTo>
                <a:lnTo>
                  <a:pt x="304800" y="609600"/>
                </a:lnTo>
                <a:cubicBezTo>
                  <a:pt x="136464" y="609600"/>
                  <a:pt x="0" y="473136"/>
                  <a:pt x="0" y="304800"/>
                </a:cubicBezTo>
                <a:lnTo>
                  <a:pt x="0" y="3048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4" name="图片占位符 23"/>
          <p:cNvSpPr>
            <a:spLocks noGrp="1"/>
          </p:cNvSpPr>
          <p:nvPr>
            <p:ph type="pic" idx="16399" hasCustomPrompt="1"/>
            <p:custDataLst>
              <p:tags r:id="rId18"/>
            </p:custDataLst>
          </p:nvPr>
        </p:nvSpPr>
        <p:spPr>
          <a:xfrm>
            <a:off x="4028440" y="4714240"/>
            <a:ext cx="325120" cy="32512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5" name="文本占位符 24"/>
          <p:cNvSpPr>
            <a:spLocks noGrp="1"/>
          </p:cNvSpPr>
          <p:nvPr>
            <p:ph type="body" idx="16391" hasCustomPrompt="1"/>
            <p:custDataLst>
              <p:tags r:id="rId19"/>
            </p:custDataLst>
          </p:nvPr>
        </p:nvSpPr>
        <p:spPr>
          <a:xfrm>
            <a:off x="4699000" y="4572000"/>
            <a:ext cx="2540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6" name="文本占位符 25"/>
          <p:cNvSpPr>
            <a:spLocks noGrp="1"/>
          </p:cNvSpPr>
          <p:nvPr>
            <p:ph type="body" idx="16392" hasCustomPrompt="1"/>
            <p:custDataLst>
              <p:tags r:id="rId20"/>
            </p:custDataLst>
          </p:nvPr>
        </p:nvSpPr>
        <p:spPr>
          <a:xfrm>
            <a:off x="4699000" y="5029200"/>
            <a:ext cx="25400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showMasterSp="0" userDrawn="1">
  <p:cSld name="正文页-20_1">
    <p:bg>
      <p:bgRef idx="1001">
        <a:schemeClr val="bg1"/>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a:xfrm>
            <a:off x="838200" y="6356350"/>
            <a:ext cx="2743200" cy="365125"/>
          </a:xfrm>
        </p:spPr>
        <p:txBody>
          <a:bodyPr/>
          <a:lstStyle/>
          <a:p>
            <a:fld id="{297C79FE-DCC0-4620-A566-16CA7A0CE41F}"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a:xfrm>
            <a:off x="4038600" y="6356350"/>
            <a:ext cx="4114800" cy="365125"/>
          </a:xfrm>
        </p:spPr>
        <p:txBody>
          <a:bodyPr/>
          <a:lstStyle/>
          <a:p>
            <a:endParaRPr lang="zh-CN" altLang="en-US"/>
          </a:p>
        </p:txBody>
      </p:sp>
      <p:sp>
        <p:nvSpPr>
          <p:cNvPr id="10" name="灯片编号占位符 9"/>
          <p:cNvSpPr>
            <a:spLocks noGrp="1"/>
          </p:cNvSpPr>
          <p:nvPr>
            <p:ph type="sldNum" sz="quarter" idx="12"/>
            <p:custDataLst>
              <p:tags r:id="rId4"/>
            </p:custDataLst>
          </p:nvPr>
        </p:nvSpPr>
        <p:spPr>
          <a:xfrm>
            <a:off x="8610600" y="6356350"/>
            <a:ext cx="2743200" cy="365125"/>
          </a:xfrm>
        </p:spPr>
        <p:txBody>
          <a:bodyPr/>
          <a:lstStyle/>
          <a:p>
            <a:fld id="{515A922F-1294-4387-9CB3-FCC8465D972A}"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7" hasCustomPrompt="1"/>
            <p:custDataLst>
              <p:tags r:id="rId6"/>
            </p:custDataLst>
          </p:nvPr>
        </p:nvSpPr>
        <p:spPr>
          <a:xfrm>
            <a:off x="6096000" y="1524000"/>
            <a:ext cx="5486400" cy="4724400"/>
          </a:xfrm>
          <a:custGeom>
            <a:avLst/>
            <a:gdLst>
              <a:gd name="connisteX0" fmla="*/ 0 w 5486400"/>
              <a:gd name="connsiteY0" fmla="*/ 0 h 4724400"/>
              <a:gd name="connisteX1" fmla="*/ 5283200 w 5486400"/>
              <a:gd name="connsiteY1" fmla="*/ 0 h 4724400"/>
              <a:gd name="connisteX2" fmla="*/ 5486400 w 5486400"/>
              <a:gd name="connsiteY2" fmla="*/ 203200 h 4724400"/>
              <a:gd name="connisteX3" fmla="*/ 5486400 w 5486400"/>
              <a:gd name="connsiteY3" fmla="*/ 4521200 h 4724400"/>
              <a:gd name="connisteX4" fmla="*/ 5283200 w 5486400"/>
              <a:gd name="connsiteY4" fmla="*/ 4724400 h 4724400"/>
              <a:gd name="connisteX5" fmla="*/ 0 w 5486400"/>
              <a:gd name="connsiteY5" fmla="*/ 4724400 h 4724400"/>
              <a:gd name="connisteX6" fmla="*/ 0 w 5486400"/>
              <a:gd name="connsiteY6" fmla="*/ 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486400" h="4724400">
                <a:moveTo>
                  <a:pt x="0" y="0"/>
                </a:moveTo>
                <a:lnTo>
                  <a:pt x="5283200" y="0"/>
                </a:lnTo>
                <a:cubicBezTo>
                  <a:pt x="5395424" y="0"/>
                  <a:pt x="5486400" y="90976"/>
                  <a:pt x="5486400" y="203200"/>
                </a:cubicBezTo>
                <a:lnTo>
                  <a:pt x="5486400" y="4521200"/>
                </a:lnTo>
                <a:cubicBezTo>
                  <a:pt x="5486400" y="4633424"/>
                  <a:pt x="5395424" y="4724400"/>
                  <a:pt x="5283200" y="4724400"/>
                </a:cubicBezTo>
                <a:lnTo>
                  <a:pt x="0" y="4724400"/>
                </a:lnTo>
                <a:lnTo>
                  <a:pt x="0" y="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88" hasCustomPrompt="1"/>
            <p:custDataLst>
              <p:tags r:id="rId7"/>
            </p:custDataLst>
          </p:nvPr>
        </p:nvSpPr>
        <p:spPr>
          <a:xfrm>
            <a:off x="609600" y="1524000"/>
            <a:ext cx="5486400" cy="4724400"/>
          </a:xfrm>
          <a:custGeom>
            <a:avLst/>
            <a:gdLst>
              <a:gd name="connisteX0" fmla="*/ 0 w 5486400"/>
              <a:gd name="connsiteY0" fmla="*/ 203200 h 4724400"/>
              <a:gd name="connisteX1" fmla="*/ 203200 w 5486400"/>
              <a:gd name="connsiteY1" fmla="*/ 0 h 4724400"/>
              <a:gd name="connisteX2" fmla="*/ 5486400 w 5486400"/>
              <a:gd name="connsiteY2" fmla="*/ 0 h 4724400"/>
              <a:gd name="connisteX3" fmla="*/ 5486400 w 5486400"/>
              <a:gd name="connsiteY3" fmla="*/ 4724400 h 4724400"/>
              <a:gd name="connisteX4" fmla="*/ 203200 w 5486400"/>
              <a:gd name="connsiteY4" fmla="*/ 4724400 h 4724400"/>
              <a:gd name="connisteX5" fmla="*/ 0 w 5486400"/>
              <a:gd name="connsiteY5" fmla="*/ 4521200 h 4724400"/>
              <a:gd name="connisteX6" fmla="*/ 0 w 5486400"/>
              <a:gd name="connsiteY6"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486400" h="4724400">
                <a:moveTo>
                  <a:pt x="0" y="203200"/>
                </a:moveTo>
                <a:cubicBezTo>
                  <a:pt x="0" y="90976"/>
                  <a:pt x="90976" y="0"/>
                  <a:pt x="203200" y="0"/>
                </a:cubicBezTo>
                <a:lnTo>
                  <a:pt x="5486400" y="0"/>
                </a:lnTo>
                <a:lnTo>
                  <a:pt x="5486400" y="4724400"/>
                </a:lnTo>
                <a:lnTo>
                  <a:pt x="203200" y="4724400"/>
                </a:lnTo>
                <a:cubicBezTo>
                  <a:pt x="90976" y="4724400"/>
                  <a:pt x="0" y="4633424"/>
                  <a:pt x="0" y="45212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1066800" y="2209800"/>
            <a:ext cx="4572000" cy="3352800"/>
          </a:xfrm>
          <a:noFill/>
        </p:spPr>
        <p:txBody>
          <a:bodyPr lIns="0" tIns="0" rIns="0" bIns="0" anchor="ctr">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showMasterSp="0" userDrawn="1">
  <p:cSld name="正文页-左标中内右图-装饰上-默认位置-并列-43_35_group2">
    <p:bg>
      <p:bgRef idx="1001">
        <a:schemeClr val="bg1"/>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a:xfrm>
            <a:off x="838200" y="6356350"/>
            <a:ext cx="2743200" cy="365125"/>
          </a:xfrm>
        </p:spPr>
        <p:txBody>
          <a:bodyPr/>
          <a:lstStyle/>
          <a:p>
            <a:fld id="{297C79FE-DCC0-4620-A566-16CA7A0CE41F}"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a:xfrm>
            <a:off x="4038600" y="6356350"/>
            <a:ext cx="4114800" cy="365125"/>
          </a:xfrm>
        </p:spPr>
        <p:txBody>
          <a:bodyPr/>
          <a:lstStyle/>
          <a:p>
            <a:endParaRPr lang="zh-CN" altLang="en-US"/>
          </a:p>
        </p:txBody>
      </p:sp>
      <p:sp>
        <p:nvSpPr>
          <p:cNvPr id="10" name="灯片编号占位符 9"/>
          <p:cNvSpPr>
            <a:spLocks noGrp="1"/>
          </p:cNvSpPr>
          <p:nvPr>
            <p:ph type="sldNum" sz="quarter" idx="12"/>
            <p:custDataLst>
              <p:tags r:id="rId4"/>
            </p:custDataLst>
          </p:nvPr>
        </p:nvSpPr>
        <p:spPr>
          <a:xfrm>
            <a:off x="8610600" y="6356350"/>
            <a:ext cx="2743200" cy="365125"/>
          </a:xfrm>
        </p:spPr>
        <p:txBody>
          <a:bodyPr/>
          <a:lstStyle/>
          <a:p>
            <a:fld id="{515A922F-1294-4387-9CB3-FCC8465D972A}"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057400"/>
            <a:ext cx="3429000" cy="3657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内容占位符 12"/>
          <p:cNvSpPr>
            <a:spLocks noGrp="1"/>
          </p:cNvSpPr>
          <p:nvPr>
            <p:ph idx="16391" hasCustomPrompt="1"/>
            <p:custDataLst>
              <p:tags r:id="rId7"/>
            </p:custDataLst>
          </p:nvPr>
        </p:nvSpPr>
        <p:spPr>
          <a:xfrm>
            <a:off x="7543800" y="609600"/>
            <a:ext cx="4038600" cy="5638800"/>
          </a:xfrm>
          <a:custGeom>
            <a:avLst/>
            <a:gdLst>
              <a:gd name="connisteX0" fmla="*/ 0 w 4038600"/>
              <a:gd name="connsiteY0" fmla="*/ 0 h 5638800"/>
              <a:gd name="connisteX1" fmla="*/ 3835400 w 4038600"/>
              <a:gd name="connsiteY1" fmla="*/ 0 h 5638800"/>
              <a:gd name="connisteX2" fmla="*/ 4038600 w 4038600"/>
              <a:gd name="connsiteY2" fmla="*/ 203200 h 5638800"/>
              <a:gd name="connisteX3" fmla="*/ 4038600 w 4038600"/>
              <a:gd name="connsiteY3" fmla="*/ 5435600 h 5638800"/>
              <a:gd name="connisteX4" fmla="*/ 3835400 w 4038600"/>
              <a:gd name="connsiteY4" fmla="*/ 5638800 h 5638800"/>
              <a:gd name="connisteX5" fmla="*/ 0 w 4038600"/>
              <a:gd name="connsiteY5" fmla="*/ 5638800 h 5638800"/>
              <a:gd name="connisteX6" fmla="*/ 0 w 4038600"/>
              <a:gd name="connsiteY6" fmla="*/ 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4038600" h="5638800">
                <a:moveTo>
                  <a:pt x="0" y="0"/>
                </a:moveTo>
                <a:lnTo>
                  <a:pt x="3835400" y="0"/>
                </a:lnTo>
                <a:cubicBezTo>
                  <a:pt x="3947624" y="0"/>
                  <a:pt x="4038600" y="90976"/>
                  <a:pt x="4038600" y="203200"/>
                </a:cubicBezTo>
                <a:lnTo>
                  <a:pt x="4038600" y="5435600"/>
                </a:lnTo>
                <a:cubicBezTo>
                  <a:pt x="4038600" y="5547824"/>
                  <a:pt x="3947624" y="5638800"/>
                  <a:pt x="3835400" y="5638800"/>
                </a:cubicBezTo>
                <a:lnTo>
                  <a:pt x="0" y="5638800"/>
                </a:lnTo>
                <a:lnTo>
                  <a:pt x="0" y="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装饰  3"/>
          <p:cNvSpPr>
            <a:spLocks noGrp="1"/>
          </p:cNvSpPr>
          <p:nvPr>
            <p:ph type="body" idx="16392" hasCustomPrompt="1"/>
            <p:custDataLst>
              <p:tags r:id="rId8"/>
            </p:custDataLst>
          </p:nvPr>
        </p:nvSpPr>
        <p:spPr>
          <a:xfrm>
            <a:off x="4648200" y="609600"/>
            <a:ext cx="2895600" cy="5638800"/>
          </a:xfrm>
          <a:custGeom>
            <a:avLst/>
            <a:gdLst>
              <a:gd name="connisteX0" fmla="*/ 0 w 2895600"/>
              <a:gd name="connsiteY0" fmla="*/ 203200 h 5638800"/>
              <a:gd name="connisteX1" fmla="*/ 203200 w 2895600"/>
              <a:gd name="connsiteY1" fmla="*/ 0 h 5638800"/>
              <a:gd name="connisteX2" fmla="*/ 2895600 w 2895600"/>
              <a:gd name="connsiteY2" fmla="*/ 0 h 5638800"/>
              <a:gd name="connisteX3" fmla="*/ 2895600 w 2895600"/>
              <a:gd name="connsiteY3" fmla="*/ 5638800 h 5638800"/>
              <a:gd name="connisteX4" fmla="*/ 203200 w 2895600"/>
              <a:gd name="connsiteY4" fmla="*/ 5638800 h 5638800"/>
              <a:gd name="connisteX5" fmla="*/ 0 w 2895600"/>
              <a:gd name="connsiteY5" fmla="*/ 5435600 h 5638800"/>
              <a:gd name="connisteX6" fmla="*/ 0 w 2895600"/>
              <a:gd name="connsiteY6"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895600" h="5638800">
                <a:moveTo>
                  <a:pt x="0" y="203200"/>
                </a:moveTo>
                <a:cubicBezTo>
                  <a:pt x="0" y="90976"/>
                  <a:pt x="90976" y="0"/>
                  <a:pt x="203200" y="0"/>
                </a:cubicBezTo>
                <a:lnTo>
                  <a:pt x="2895600" y="0"/>
                </a:lnTo>
                <a:lnTo>
                  <a:pt x="2895600" y="5638800"/>
                </a:lnTo>
                <a:lnTo>
                  <a:pt x="203200" y="5638800"/>
                </a:lnTo>
                <a:cubicBezTo>
                  <a:pt x="90976" y="5638800"/>
                  <a:pt x="0" y="5547824"/>
                  <a:pt x="0" y="5435600"/>
                </a:cubicBezTo>
                <a:lnTo>
                  <a:pt x="0" y="20320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文本占位符 14"/>
          <p:cNvSpPr>
            <a:spLocks noGrp="1"/>
          </p:cNvSpPr>
          <p:nvPr>
            <p:ph type="body" idx="16387" hasCustomPrompt="1"/>
            <p:custDataLst>
              <p:tags r:id="rId9"/>
            </p:custDataLst>
          </p:nvPr>
        </p:nvSpPr>
        <p:spPr>
          <a:xfrm>
            <a:off x="4953000" y="1041400"/>
            <a:ext cx="228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6" name="文本占位符 15"/>
          <p:cNvSpPr>
            <a:spLocks noGrp="1"/>
          </p:cNvSpPr>
          <p:nvPr>
            <p:ph type="body" idx="16388" hasCustomPrompt="1"/>
            <p:custDataLst>
              <p:tags r:id="rId10"/>
            </p:custDataLst>
          </p:nvPr>
        </p:nvSpPr>
        <p:spPr>
          <a:xfrm>
            <a:off x="4953000" y="1600200"/>
            <a:ext cx="22860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文本占位符 16"/>
          <p:cNvSpPr>
            <a:spLocks noGrp="1"/>
          </p:cNvSpPr>
          <p:nvPr>
            <p:ph type="body" idx="16389" hasCustomPrompt="1"/>
            <p:custDataLst>
              <p:tags r:id="rId11"/>
            </p:custDataLst>
          </p:nvPr>
        </p:nvSpPr>
        <p:spPr>
          <a:xfrm>
            <a:off x="4953000" y="3733800"/>
            <a:ext cx="228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8" name="文本占位符 17"/>
          <p:cNvSpPr>
            <a:spLocks noGrp="1"/>
          </p:cNvSpPr>
          <p:nvPr>
            <p:ph type="body" idx="16390" hasCustomPrompt="1"/>
            <p:custDataLst>
              <p:tags r:id="rId12"/>
            </p:custDataLst>
          </p:nvPr>
        </p:nvSpPr>
        <p:spPr>
          <a:xfrm>
            <a:off x="4953000" y="4292600"/>
            <a:ext cx="22860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showMasterSp="0" userDrawn="1">
  <p:cSld name="正文页-10004_34">
    <p:bg>
      <p:bgRef idx="1001">
        <a:schemeClr val="bg1"/>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a:xfrm>
            <a:off x="838200" y="6356350"/>
            <a:ext cx="2743200" cy="365125"/>
          </a:xfrm>
        </p:spPr>
        <p:txBody>
          <a:bodyPr/>
          <a:lstStyle/>
          <a:p>
            <a:fld id="{297C79FE-DCC0-4620-A566-16CA7A0CE41F}"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a:xfrm>
            <a:off x="4038600" y="6356350"/>
            <a:ext cx="4114800" cy="365125"/>
          </a:xfrm>
        </p:spPr>
        <p:txBody>
          <a:bodyPr/>
          <a:lstStyle/>
          <a:p>
            <a:endParaRPr lang="zh-CN" altLang="en-US"/>
          </a:p>
        </p:txBody>
      </p:sp>
      <p:sp>
        <p:nvSpPr>
          <p:cNvPr id="10" name="灯片编号占位符 9"/>
          <p:cNvSpPr>
            <a:spLocks noGrp="1"/>
          </p:cNvSpPr>
          <p:nvPr>
            <p:ph type="sldNum" sz="quarter" idx="12"/>
            <p:custDataLst>
              <p:tags r:id="rId4"/>
            </p:custDataLst>
          </p:nvPr>
        </p:nvSpPr>
        <p:spPr>
          <a:xfrm>
            <a:off x="8610600" y="6356350"/>
            <a:ext cx="2743200" cy="365125"/>
          </a:xfrm>
        </p:spPr>
        <p:txBody>
          <a:bodyPr/>
          <a:lstStyle/>
          <a:p>
            <a:fld id="{515A922F-1294-4387-9CB3-FCC8465D972A}"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8" hasCustomPrompt="1"/>
            <p:custDataLst>
              <p:tags r:id="rId6"/>
            </p:custDataLst>
          </p:nvPr>
        </p:nvSpPr>
        <p:spPr>
          <a:xfrm>
            <a:off x="609600" y="1524000"/>
            <a:ext cx="3556000" cy="2286000"/>
          </a:xfrm>
          <a:custGeom>
            <a:avLst/>
            <a:gdLst>
              <a:gd name="connisteX0" fmla="*/ 0 w 3556000"/>
              <a:gd name="connsiteY0" fmla="*/ 203200 h 2286000"/>
              <a:gd name="connisteX1" fmla="*/ 203200 w 3556000"/>
              <a:gd name="connsiteY1" fmla="*/ 0 h 2286000"/>
              <a:gd name="connisteX2" fmla="*/ 3352800 w 3556000"/>
              <a:gd name="connsiteY2" fmla="*/ 0 h 2286000"/>
              <a:gd name="connisteX3" fmla="*/ 3556000 w 3556000"/>
              <a:gd name="connsiteY3" fmla="*/ 203200 h 2286000"/>
              <a:gd name="connisteX4" fmla="*/ 3556000 w 3556000"/>
              <a:gd name="connsiteY4" fmla="*/ 2082800 h 2286000"/>
              <a:gd name="connisteX5" fmla="*/ 3352800 w 3556000"/>
              <a:gd name="connsiteY5" fmla="*/ 2286000 h 2286000"/>
              <a:gd name="connisteX6" fmla="*/ 203200 w 3556000"/>
              <a:gd name="connsiteY6" fmla="*/ 2286000 h 2286000"/>
              <a:gd name="connisteX7" fmla="*/ 0 w 3556000"/>
              <a:gd name="connsiteY7" fmla="*/ 2082800 h 2286000"/>
              <a:gd name="connisteX8" fmla="*/ 0 w 3556000"/>
              <a:gd name="connsiteY8" fmla="*/ 203200 h 228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556000" h="2286000">
                <a:moveTo>
                  <a:pt x="0" y="203200"/>
                </a:moveTo>
                <a:cubicBezTo>
                  <a:pt x="0" y="90976"/>
                  <a:pt x="90976" y="0"/>
                  <a:pt x="203200" y="0"/>
                </a:cubicBezTo>
                <a:lnTo>
                  <a:pt x="3352800" y="0"/>
                </a:lnTo>
                <a:cubicBezTo>
                  <a:pt x="3465024" y="0"/>
                  <a:pt x="3556000" y="90976"/>
                  <a:pt x="3556000" y="203200"/>
                </a:cubicBezTo>
                <a:lnTo>
                  <a:pt x="3556000" y="2082800"/>
                </a:lnTo>
                <a:cubicBezTo>
                  <a:pt x="3556000" y="2195024"/>
                  <a:pt x="3465024" y="2286000"/>
                  <a:pt x="3352800" y="2286000"/>
                </a:cubicBezTo>
                <a:lnTo>
                  <a:pt x="203200" y="2286000"/>
                </a:lnTo>
                <a:cubicBezTo>
                  <a:pt x="90976" y="2286000"/>
                  <a:pt x="0" y="2195024"/>
                  <a:pt x="0" y="2082800"/>
                </a:cubicBezTo>
                <a:lnTo>
                  <a:pt x="0" y="20320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914400" y="1778000"/>
            <a:ext cx="2946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4" name="文本占位符 13"/>
          <p:cNvSpPr>
            <a:spLocks noGrp="1"/>
          </p:cNvSpPr>
          <p:nvPr>
            <p:ph type="body" idx="16387" hasCustomPrompt="1"/>
            <p:custDataLst>
              <p:tags r:id="rId8"/>
            </p:custDataLst>
          </p:nvPr>
        </p:nvSpPr>
        <p:spPr>
          <a:xfrm>
            <a:off x="914400" y="2336800"/>
            <a:ext cx="2946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装饰  4"/>
          <p:cNvSpPr>
            <a:spLocks noGrp="1"/>
          </p:cNvSpPr>
          <p:nvPr>
            <p:ph type="body" idx="16399" hasCustomPrompt="1"/>
            <p:custDataLst>
              <p:tags r:id="rId9"/>
            </p:custDataLst>
          </p:nvPr>
        </p:nvSpPr>
        <p:spPr>
          <a:xfrm>
            <a:off x="4318000" y="1524000"/>
            <a:ext cx="3556000" cy="2286000"/>
          </a:xfrm>
          <a:custGeom>
            <a:avLst/>
            <a:gdLst>
              <a:gd name="connisteX0" fmla="*/ 0 w 3556000"/>
              <a:gd name="connsiteY0" fmla="*/ 203200 h 2286000"/>
              <a:gd name="connisteX1" fmla="*/ 203200 w 3556000"/>
              <a:gd name="connsiteY1" fmla="*/ 0 h 2286000"/>
              <a:gd name="connisteX2" fmla="*/ 3352800 w 3556000"/>
              <a:gd name="connsiteY2" fmla="*/ 0 h 2286000"/>
              <a:gd name="connisteX3" fmla="*/ 3556000 w 3556000"/>
              <a:gd name="connsiteY3" fmla="*/ 203200 h 2286000"/>
              <a:gd name="connisteX4" fmla="*/ 3556000 w 3556000"/>
              <a:gd name="connsiteY4" fmla="*/ 2082800 h 2286000"/>
              <a:gd name="connisteX5" fmla="*/ 3352800 w 3556000"/>
              <a:gd name="connsiteY5" fmla="*/ 2286000 h 2286000"/>
              <a:gd name="connisteX6" fmla="*/ 203200 w 3556000"/>
              <a:gd name="connsiteY6" fmla="*/ 2286000 h 2286000"/>
              <a:gd name="connisteX7" fmla="*/ 0 w 3556000"/>
              <a:gd name="connsiteY7" fmla="*/ 2082800 h 2286000"/>
              <a:gd name="connisteX8" fmla="*/ 0 w 3556000"/>
              <a:gd name="connsiteY8" fmla="*/ 203200 h 228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556000" h="2286000">
                <a:moveTo>
                  <a:pt x="0" y="203200"/>
                </a:moveTo>
                <a:cubicBezTo>
                  <a:pt x="0" y="90976"/>
                  <a:pt x="90976" y="0"/>
                  <a:pt x="203200" y="0"/>
                </a:cubicBezTo>
                <a:lnTo>
                  <a:pt x="3352800" y="0"/>
                </a:lnTo>
                <a:cubicBezTo>
                  <a:pt x="3465024" y="0"/>
                  <a:pt x="3556000" y="90976"/>
                  <a:pt x="3556000" y="203200"/>
                </a:cubicBezTo>
                <a:lnTo>
                  <a:pt x="3556000" y="2082800"/>
                </a:lnTo>
                <a:cubicBezTo>
                  <a:pt x="3556000" y="2195024"/>
                  <a:pt x="3465024" y="2286000"/>
                  <a:pt x="3352800" y="2286000"/>
                </a:cubicBezTo>
                <a:lnTo>
                  <a:pt x="203200" y="2286000"/>
                </a:lnTo>
                <a:cubicBezTo>
                  <a:pt x="90976" y="2286000"/>
                  <a:pt x="0" y="2195024"/>
                  <a:pt x="0" y="2082800"/>
                </a:cubicBezTo>
                <a:lnTo>
                  <a:pt x="0" y="20320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文本占位符 15"/>
          <p:cNvSpPr>
            <a:spLocks noGrp="1"/>
          </p:cNvSpPr>
          <p:nvPr>
            <p:ph type="body" idx="16388" hasCustomPrompt="1"/>
            <p:custDataLst>
              <p:tags r:id="rId10"/>
            </p:custDataLst>
          </p:nvPr>
        </p:nvSpPr>
        <p:spPr>
          <a:xfrm>
            <a:off x="4622800" y="1778000"/>
            <a:ext cx="2946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7" name="文本占位符 16"/>
          <p:cNvSpPr>
            <a:spLocks noGrp="1"/>
          </p:cNvSpPr>
          <p:nvPr>
            <p:ph type="body" idx="16389" hasCustomPrompt="1"/>
            <p:custDataLst>
              <p:tags r:id="rId11"/>
            </p:custDataLst>
          </p:nvPr>
        </p:nvSpPr>
        <p:spPr>
          <a:xfrm>
            <a:off x="4622800" y="2336800"/>
            <a:ext cx="2946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8" name="装饰  7"/>
          <p:cNvSpPr>
            <a:spLocks noGrp="1"/>
          </p:cNvSpPr>
          <p:nvPr>
            <p:ph type="body" idx="16400" hasCustomPrompt="1"/>
            <p:custDataLst>
              <p:tags r:id="rId12"/>
            </p:custDataLst>
          </p:nvPr>
        </p:nvSpPr>
        <p:spPr>
          <a:xfrm>
            <a:off x="8026400" y="1524000"/>
            <a:ext cx="3556000" cy="2286000"/>
          </a:xfrm>
          <a:custGeom>
            <a:avLst/>
            <a:gdLst>
              <a:gd name="connisteX0" fmla="*/ 0 w 3556000"/>
              <a:gd name="connsiteY0" fmla="*/ 203200 h 2286000"/>
              <a:gd name="connisteX1" fmla="*/ 203200 w 3556000"/>
              <a:gd name="connsiteY1" fmla="*/ 0 h 2286000"/>
              <a:gd name="connisteX2" fmla="*/ 3352800 w 3556000"/>
              <a:gd name="connsiteY2" fmla="*/ 0 h 2286000"/>
              <a:gd name="connisteX3" fmla="*/ 3556000 w 3556000"/>
              <a:gd name="connsiteY3" fmla="*/ 203200 h 2286000"/>
              <a:gd name="connisteX4" fmla="*/ 3556000 w 3556000"/>
              <a:gd name="connsiteY4" fmla="*/ 2082800 h 2286000"/>
              <a:gd name="connisteX5" fmla="*/ 3352800 w 3556000"/>
              <a:gd name="connsiteY5" fmla="*/ 2286000 h 2286000"/>
              <a:gd name="connisteX6" fmla="*/ 203200 w 3556000"/>
              <a:gd name="connsiteY6" fmla="*/ 2286000 h 2286000"/>
              <a:gd name="connisteX7" fmla="*/ 0 w 3556000"/>
              <a:gd name="connsiteY7" fmla="*/ 2082800 h 2286000"/>
              <a:gd name="connisteX8" fmla="*/ 0 w 3556000"/>
              <a:gd name="connsiteY8" fmla="*/ 203200 h 228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556000" h="2286000">
                <a:moveTo>
                  <a:pt x="0" y="203200"/>
                </a:moveTo>
                <a:cubicBezTo>
                  <a:pt x="0" y="90976"/>
                  <a:pt x="90976" y="0"/>
                  <a:pt x="203200" y="0"/>
                </a:cubicBezTo>
                <a:lnTo>
                  <a:pt x="3352800" y="0"/>
                </a:lnTo>
                <a:cubicBezTo>
                  <a:pt x="3465024" y="0"/>
                  <a:pt x="3556000" y="90976"/>
                  <a:pt x="3556000" y="203200"/>
                </a:cubicBezTo>
                <a:lnTo>
                  <a:pt x="3556000" y="2082800"/>
                </a:lnTo>
                <a:cubicBezTo>
                  <a:pt x="3556000" y="2195024"/>
                  <a:pt x="3465024" y="2286000"/>
                  <a:pt x="3352800" y="2286000"/>
                </a:cubicBezTo>
                <a:lnTo>
                  <a:pt x="203200" y="2286000"/>
                </a:lnTo>
                <a:cubicBezTo>
                  <a:pt x="90976" y="2286000"/>
                  <a:pt x="0" y="2195024"/>
                  <a:pt x="0" y="2082800"/>
                </a:cubicBezTo>
                <a:lnTo>
                  <a:pt x="0" y="20320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9" name="文本占位符 18"/>
          <p:cNvSpPr>
            <a:spLocks noGrp="1"/>
          </p:cNvSpPr>
          <p:nvPr>
            <p:ph type="body" idx="16390" hasCustomPrompt="1"/>
            <p:custDataLst>
              <p:tags r:id="rId13"/>
            </p:custDataLst>
          </p:nvPr>
        </p:nvSpPr>
        <p:spPr>
          <a:xfrm>
            <a:off x="8331200" y="1778000"/>
            <a:ext cx="2946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0" name="文本占位符 19"/>
          <p:cNvSpPr>
            <a:spLocks noGrp="1"/>
          </p:cNvSpPr>
          <p:nvPr>
            <p:ph type="body" idx="16391" hasCustomPrompt="1"/>
            <p:custDataLst>
              <p:tags r:id="rId14"/>
            </p:custDataLst>
          </p:nvPr>
        </p:nvSpPr>
        <p:spPr>
          <a:xfrm>
            <a:off x="8331200" y="2336800"/>
            <a:ext cx="2946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1" name="装饰  0"/>
          <p:cNvSpPr>
            <a:spLocks noGrp="1"/>
          </p:cNvSpPr>
          <p:nvPr>
            <p:ph type="body" idx="16401" hasCustomPrompt="1"/>
            <p:custDataLst>
              <p:tags r:id="rId15"/>
            </p:custDataLst>
          </p:nvPr>
        </p:nvSpPr>
        <p:spPr>
          <a:xfrm>
            <a:off x="609600" y="3962400"/>
            <a:ext cx="3556000" cy="2286000"/>
          </a:xfrm>
          <a:custGeom>
            <a:avLst/>
            <a:gdLst>
              <a:gd name="connisteX0" fmla="*/ 0 w 3556000"/>
              <a:gd name="connsiteY0" fmla="*/ 203200 h 2286000"/>
              <a:gd name="connisteX1" fmla="*/ 203200 w 3556000"/>
              <a:gd name="connsiteY1" fmla="*/ 0 h 2286000"/>
              <a:gd name="connisteX2" fmla="*/ 3352800 w 3556000"/>
              <a:gd name="connsiteY2" fmla="*/ 0 h 2286000"/>
              <a:gd name="connisteX3" fmla="*/ 3556000 w 3556000"/>
              <a:gd name="connsiteY3" fmla="*/ 203200 h 2286000"/>
              <a:gd name="connisteX4" fmla="*/ 3556000 w 3556000"/>
              <a:gd name="connsiteY4" fmla="*/ 2082800 h 2286000"/>
              <a:gd name="connisteX5" fmla="*/ 3352800 w 3556000"/>
              <a:gd name="connsiteY5" fmla="*/ 2286000 h 2286000"/>
              <a:gd name="connisteX6" fmla="*/ 203200 w 3556000"/>
              <a:gd name="connsiteY6" fmla="*/ 2286000 h 2286000"/>
              <a:gd name="connisteX7" fmla="*/ 0 w 3556000"/>
              <a:gd name="connsiteY7" fmla="*/ 2082800 h 2286000"/>
              <a:gd name="connisteX8" fmla="*/ 0 w 3556000"/>
              <a:gd name="connsiteY8" fmla="*/ 203200 h 228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556000" h="2286000">
                <a:moveTo>
                  <a:pt x="0" y="203200"/>
                </a:moveTo>
                <a:cubicBezTo>
                  <a:pt x="0" y="90976"/>
                  <a:pt x="90976" y="0"/>
                  <a:pt x="203200" y="0"/>
                </a:cubicBezTo>
                <a:lnTo>
                  <a:pt x="3352800" y="0"/>
                </a:lnTo>
                <a:cubicBezTo>
                  <a:pt x="3465024" y="0"/>
                  <a:pt x="3556000" y="90976"/>
                  <a:pt x="3556000" y="203200"/>
                </a:cubicBezTo>
                <a:lnTo>
                  <a:pt x="3556000" y="2082800"/>
                </a:lnTo>
                <a:cubicBezTo>
                  <a:pt x="3556000" y="2195024"/>
                  <a:pt x="3465024" y="2286000"/>
                  <a:pt x="3352800" y="2286000"/>
                </a:cubicBezTo>
                <a:lnTo>
                  <a:pt x="203200" y="2286000"/>
                </a:lnTo>
                <a:cubicBezTo>
                  <a:pt x="90976" y="2286000"/>
                  <a:pt x="0" y="2195024"/>
                  <a:pt x="0" y="2082800"/>
                </a:cubicBezTo>
                <a:lnTo>
                  <a:pt x="0" y="20320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2" name="文本占位符 21"/>
          <p:cNvSpPr>
            <a:spLocks noGrp="1"/>
          </p:cNvSpPr>
          <p:nvPr>
            <p:ph type="body" idx="16392" hasCustomPrompt="1"/>
            <p:custDataLst>
              <p:tags r:id="rId16"/>
            </p:custDataLst>
          </p:nvPr>
        </p:nvSpPr>
        <p:spPr>
          <a:xfrm>
            <a:off x="914400" y="4216400"/>
            <a:ext cx="2946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3" name="文本占位符 22"/>
          <p:cNvSpPr>
            <a:spLocks noGrp="1"/>
          </p:cNvSpPr>
          <p:nvPr>
            <p:ph type="body" idx="16393" hasCustomPrompt="1"/>
            <p:custDataLst>
              <p:tags r:id="rId17"/>
            </p:custDataLst>
          </p:nvPr>
        </p:nvSpPr>
        <p:spPr>
          <a:xfrm>
            <a:off x="914400" y="4775200"/>
            <a:ext cx="2946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4" name="装饰  3"/>
          <p:cNvSpPr>
            <a:spLocks noGrp="1"/>
          </p:cNvSpPr>
          <p:nvPr>
            <p:ph type="body" idx="16402" hasCustomPrompt="1"/>
            <p:custDataLst>
              <p:tags r:id="rId18"/>
            </p:custDataLst>
          </p:nvPr>
        </p:nvSpPr>
        <p:spPr>
          <a:xfrm>
            <a:off x="4318000" y="3962400"/>
            <a:ext cx="3556000" cy="2286000"/>
          </a:xfrm>
          <a:custGeom>
            <a:avLst/>
            <a:gdLst>
              <a:gd name="connisteX0" fmla="*/ 0 w 3556000"/>
              <a:gd name="connsiteY0" fmla="*/ 203200 h 2286000"/>
              <a:gd name="connisteX1" fmla="*/ 203200 w 3556000"/>
              <a:gd name="connsiteY1" fmla="*/ 0 h 2286000"/>
              <a:gd name="connisteX2" fmla="*/ 3352800 w 3556000"/>
              <a:gd name="connsiteY2" fmla="*/ 0 h 2286000"/>
              <a:gd name="connisteX3" fmla="*/ 3556000 w 3556000"/>
              <a:gd name="connsiteY3" fmla="*/ 203200 h 2286000"/>
              <a:gd name="connisteX4" fmla="*/ 3556000 w 3556000"/>
              <a:gd name="connsiteY4" fmla="*/ 2082800 h 2286000"/>
              <a:gd name="connisteX5" fmla="*/ 3352800 w 3556000"/>
              <a:gd name="connsiteY5" fmla="*/ 2286000 h 2286000"/>
              <a:gd name="connisteX6" fmla="*/ 203200 w 3556000"/>
              <a:gd name="connsiteY6" fmla="*/ 2286000 h 2286000"/>
              <a:gd name="connisteX7" fmla="*/ 0 w 3556000"/>
              <a:gd name="connsiteY7" fmla="*/ 2082800 h 2286000"/>
              <a:gd name="connisteX8" fmla="*/ 0 w 3556000"/>
              <a:gd name="connsiteY8" fmla="*/ 203200 h 228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556000" h="2286000">
                <a:moveTo>
                  <a:pt x="0" y="203200"/>
                </a:moveTo>
                <a:cubicBezTo>
                  <a:pt x="0" y="90976"/>
                  <a:pt x="90976" y="0"/>
                  <a:pt x="203200" y="0"/>
                </a:cubicBezTo>
                <a:lnTo>
                  <a:pt x="3352800" y="0"/>
                </a:lnTo>
                <a:cubicBezTo>
                  <a:pt x="3465024" y="0"/>
                  <a:pt x="3556000" y="90976"/>
                  <a:pt x="3556000" y="203200"/>
                </a:cubicBezTo>
                <a:lnTo>
                  <a:pt x="3556000" y="2082800"/>
                </a:lnTo>
                <a:cubicBezTo>
                  <a:pt x="3556000" y="2195024"/>
                  <a:pt x="3465024" y="2286000"/>
                  <a:pt x="3352800" y="2286000"/>
                </a:cubicBezTo>
                <a:lnTo>
                  <a:pt x="203200" y="2286000"/>
                </a:lnTo>
                <a:cubicBezTo>
                  <a:pt x="90976" y="2286000"/>
                  <a:pt x="0" y="2195024"/>
                  <a:pt x="0" y="2082800"/>
                </a:cubicBezTo>
                <a:lnTo>
                  <a:pt x="0" y="20320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5" name="文本占位符 24"/>
          <p:cNvSpPr>
            <a:spLocks noGrp="1"/>
          </p:cNvSpPr>
          <p:nvPr>
            <p:ph type="body" idx="16394" hasCustomPrompt="1"/>
            <p:custDataLst>
              <p:tags r:id="rId19"/>
            </p:custDataLst>
          </p:nvPr>
        </p:nvSpPr>
        <p:spPr>
          <a:xfrm>
            <a:off x="4622800" y="4216400"/>
            <a:ext cx="2946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6" name="文本占位符 25"/>
          <p:cNvSpPr>
            <a:spLocks noGrp="1"/>
          </p:cNvSpPr>
          <p:nvPr>
            <p:ph type="body" idx="16395" hasCustomPrompt="1"/>
            <p:custDataLst>
              <p:tags r:id="rId20"/>
            </p:custDataLst>
          </p:nvPr>
        </p:nvSpPr>
        <p:spPr>
          <a:xfrm>
            <a:off x="4622800" y="4775200"/>
            <a:ext cx="2946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7" name="装饰  6"/>
          <p:cNvSpPr>
            <a:spLocks noGrp="1"/>
          </p:cNvSpPr>
          <p:nvPr>
            <p:ph type="body" idx="16403" hasCustomPrompt="1"/>
            <p:custDataLst>
              <p:tags r:id="rId21"/>
            </p:custDataLst>
          </p:nvPr>
        </p:nvSpPr>
        <p:spPr>
          <a:xfrm>
            <a:off x="8026400" y="3962400"/>
            <a:ext cx="3556000" cy="2286000"/>
          </a:xfrm>
          <a:custGeom>
            <a:avLst/>
            <a:gdLst>
              <a:gd name="connisteX0" fmla="*/ 0 w 3556000"/>
              <a:gd name="connsiteY0" fmla="*/ 203200 h 2286000"/>
              <a:gd name="connisteX1" fmla="*/ 203200 w 3556000"/>
              <a:gd name="connsiteY1" fmla="*/ 0 h 2286000"/>
              <a:gd name="connisteX2" fmla="*/ 3352800 w 3556000"/>
              <a:gd name="connsiteY2" fmla="*/ 0 h 2286000"/>
              <a:gd name="connisteX3" fmla="*/ 3556000 w 3556000"/>
              <a:gd name="connsiteY3" fmla="*/ 203200 h 2286000"/>
              <a:gd name="connisteX4" fmla="*/ 3556000 w 3556000"/>
              <a:gd name="connsiteY4" fmla="*/ 2082800 h 2286000"/>
              <a:gd name="connisteX5" fmla="*/ 3352800 w 3556000"/>
              <a:gd name="connsiteY5" fmla="*/ 2286000 h 2286000"/>
              <a:gd name="connisteX6" fmla="*/ 203200 w 3556000"/>
              <a:gd name="connsiteY6" fmla="*/ 2286000 h 2286000"/>
              <a:gd name="connisteX7" fmla="*/ 0 w 3556000"/>
              <a:gd name="connsiteY7" fmla="*/ 2082800 h 2286000"/>
              <a:gd name="connisteX8" fmla="*/ 0 w 3556000"/>
              <a:gd name="connsiteY8" fmla="*/ 203200 h 228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556000" h="2286000">
                <a:moveTo>
                  <a:pt x="0" y="203200"/>
                </a:moveTo>
                <a:cubicBezTo>
                  <a:pt x="0" y="90976"/>
                  <a:pt x="90976" y="0"/>
                  <a:pt x="203200" y="0"/>
                </a:cubicBezTo>
                <a:lnTo>
                  <a:pt x="3352800" y="0"/>
                </a:lnTo>
                <a:cubicBezTo>
                  <a:pt x="3465024" y="0"/>
                  <a:pt x="3556000" y="90976"/>
                  <a:pt x="3556000" y="203200"/>
                </a:cubicBezTo>
                <a:lnTo>
                  <a:pt x="3556000" y="2082800"/>
                </a:lnTo>
                <a:cubicBezTo>
                  <a:pt x="3556000" y="2195024"/>
                  <a:pt x="3465024" y="2286000"/>
                  <a:pt x="3352800" y="2286000"/>
                </a:cubicBezTo>
                <a:lnTo>
                  <a:pt x="203200" y="2286000"/>
                </a:lnTo>
                <a:cubicBezTo>
                  <a:pt x="90976" y="2286000"/>
                  <a:pt x="0" y="2195024"/>
                  <a:pt x="0" y="2082800"/>
                </a:cubicBezTo>
                <a:lnTo>
                  <a:pt x="0" y="20320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8" name="文本占位符 27"/>
          <p:cNvSpPr>
            <a:spLocks noGrp="1"/>
          </p:cNvSpPr>
          <p:nvPr>
            <p:ph type="body" idx="16396" hasCustomPrompt="1"/>
            <p:custDataLst>
              <p:tags r:id="rId22"/>
            </p:custDataLst>
          </p:nvPr>
        </p:nvSpPr>
        <p:spPr>
          <a:xfrm>
            <a:off x="8331200" y="4216400"/>
            <a:ext cx="2946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9" name="文本占位符 28"/>
          <p:cNvSpPr>
            <a:spLocks noGrp="1"/>
          </p:cNvSpPr>
          <p:nvPr>
            <p:ph type="body" idx="16397" hasCustomPrompt="1"/>
            <p:custDataLst>
              <p:tags r:id="rId23"/>
            </p:custDataLst>
          </p:nvPr>
        </p:nvSpPr>
        <p:spPr>
          <a:xfrm>
            <a:off x="8331200" y="4775200"/>
            <a:ext cx="2946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showMasterSp="0" userDrawn="1">
  <p:cSld name="正文页-左标中图右内-装饰无-默认位置-并列-50_21_group3">
    <p:bg>
      <p:bgRef idx="1001">
        <a:schemeClr val="bg1"/>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a:xfrm>
            <a:off x="838200" y="6356350"/>
            <a:ext cx="2743200" cy="365125"/>
          </a:xfrm>
        </p:spPr>
        <p:txBody>
          <a:bodyPr/>
          <a:lstStyle/>
          <a:p>
            <a:fld id="{297C79FE-DCC0-4620-A566-16CA7A0CE41F}"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a:xfrm>
            <a:off x="4038600" y="6356350"/>
            <a:ext cx="4114800" cy="365125"/>
          </a:xfrm>
        </p:spPr>
        <p:txBody>
          <a:bodyPr/>
          <a:lstStyle/>
          <a:p>
            <a:endParaRPr lang="zh-CN" altLang="en-US"/>
          </a:p>
        </p:txBody>
      </p:sp>
      <p:sp>
        <p:nvSpPr>
          <p:cNvPr id="10" name="灯片编号占位符 9"/>
          <p:cNvSpPr>
            <a:spLocks noGrp="1"/>
          </p:cNvSpPr>
          <p:nvPr>
            <p:ph type="sldNum" sz="quarter" idx="12"/>
            <p:custDataLst>
              <p:tags r:id="rId4"/>
            </p:custDataLst>
          </p:nvPr>
        </p:nvSpPr>
        <p:spPr>
          <a:xfrm>
            <a:off x="8610600" y="6356350"/>
            <a:ext cx="2743200" cy="365125"/>
          </a:xfrm>
        </p:spPr>
        <p:txBody>
          <a:bodyPr/>
          <a:lstStyle/>
          <a:p>
            <a:fld id="{515A922F-1294-4387-9CB3-FCC8465D972A}"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2362200" cy="18288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667000"/>
            <a:ext cx="2362200" cy="3048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内容占位符 12"/>
          <p:cNvSpPr>
            <a:spLocks noGrp="1"/>
          </p:cNvSpPr>
          <p:nvPr>
            <p:ph idx="16397" hasCustomPrompt="1"/>
            <p:custDataLst>
              <p:tags r:id="rId7"/>
            </p:custDataLst>
          </p:nvPr>
        </p:nvSpPr>
        <p:spPr>
          <a:xfrm>
            <a:off x="3581400" y="609600"/>
            <a:ext cx="3581400" cy="5638800"/>
          </a:xfrm>
          <a:custGeom>
            <a:avLst/>
            <a:gdLst>
              <a:gd name="connisteX0" fmla="*/ 0 w 3581400"/>
              <a:gd name="connsiteY0" fmla="*/ 203200 h 5638800"/>
              <a:gd name="connisteX1" fmla="*/ 203200 w 3581400"/>
              <a:gd name="connsiteY1" fmla="*/ 0 h 5638800"/>
              <a:gd name="connisteX2" fmla="*/ 3378200 w 3581400"/>
              <a:gd name="connsiteY2" fmla="*/ 0 h 5638800"/>
              <a:gd name="connisteX3" fmla="*/ 3581400 w 3581400"/>
              <a:gd name="connsiteY3" fmla="*/ 203200 h 5638800"/>
              <a:gd name="connisteX4" fmla="*/ 3581400 w 3581400"/>
              <a:gd name="connsiteY4" fmla="*/ 5435600 h 5638800"/>
              <a:gd name="connisteX5" fmla="*/ 3378200 w 3581400"/>
              <a:gd name="connsiteY5" fmla="*/ 5638800 h 5638800"/>
              <a:gd name="connisteX6" fmla="*/ 203200 w 3581400"/>
              <a:gd name="connsiteY6" fmla="*/ 5638800 h 5638800"/>
              <a:gd name="connisteX7" fmla="*/ 0 w 3581400"/>
              <a:gd name="connsiteY7" fmla="*/ 5435600 h 5638800"/>
              <a:gd name="connisteX8" fmla="*/ 0 w 35814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581400" h="5638800">
                <a:moveTo>
                  <a:pt x="0" y="203200"/>
                </a:moveTo>
                <a:cubicBezTo>
                  <a:pt x="0" y="90976"/>
                  <a:pt x="90976" y="0"/>
                  <a:pt x="203200" y="0"/>
                </a:cubicBezTo>
                <a:lnTo>
                  <a:pt x="3378200" y="0"/>
                </a:lnTo>
                <a:cubicBezTo>
                  <a:pt x="3490424" y="0"/>
                  <a:pt x="3581400" y="90976"/>
                  <a:pt x="3581400" y="203200"/>
                </a:cubicBezTo>
                <a:lnTo>
                  <a:pt x="3581400" y="5435600"/>
                </a:lnTo>
                <a:cubicBezTo>
                  <a:pt x="3581400" y="5547824"/>
                  <a:pt x="3490424" y="5638800"/>
                  <a:pt x="3378200" y="5638800"/>
                </a:cubicBezTo>
                <a:lnTo>
                  <a:pt x="203200" y="5638800"/>
                </a:lnTo>
                <a:cubicBezTo>
                  <a:pt x="90976" y="5638800"/>
                  <a:pt x="0" y="5547824"/>
                  <a:pt x="0" y="543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7" hasCustomPrompt="1"/>
            <p:custDataLst>
              <p:tags r:id="rId8"/>
            </p:custDataLst>
          </p:nvPr>
        </p:nvSpPr>
        <p:spPr>
          <a:xfrm>
            <a:off x="7772400" y="762000"/>
            <a:ext cx="1676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5" name="文本占位符 14"/>
          <p:cNvSpPr>
            <a:spLocks noGrp="1"/>
          </p:cNvSpPr>
          <p:nvPr>
            <p:ph type="body" idx="16388" hasCustomPrompt="1"/>
            <p:custDataLst>
              <p:tags r:id="rId9"/>
            </p:custDataLst>
          </p:nvPr>
        </p:nvSpPr>
        <p:spPr>
          <a:xfrm>
            <a:off x="7772400" y="1320800"/>
            <a:ext cx="1676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文本占位符 15"/>
          <p:cNvSpPr>
            <a:spLocks noGrp="1"/>
          </p:cNvSpPr>
          <p:nvPr>
            <p:ph type="body" idx="16389" hasCustomPrompt="1"/>
            <p:custDataLst>
              <p:tags r:id="rId10"/>
            </p:custDataLst>
          </p:nvPr>
        </p:nvSpPr>
        <p:spPr>
          <a:xfrm>
            <a:off x="9906000" y="762000"/>
            <a:ext cx="1676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7" name="文本占位符 16"/>
          <p:cNvSpPr>
            <a:spLocks noGrp="1"/>
          </p:cNvSpPr>
          <p:nvPr>
            <p:ph type="body" idx="16390" hasCustomPrompt="1"/>
            <p:custDataLst>
              <p:tags r:id="rId11"/>
            </p:custDataLst>
          </p:nvPr>
        </p:nvSpPr>
        <p:spPr>
          <a:xfrm>
            <a:off x="9906000" y="1320800"/>
            <a:ext cx="1676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8" name="文本占位符 17"/>
          <p:cNvSpPr>
            <a:spLocks noGrp="1"/>
          </p:cNvSpPr>
          <p:nvPr>
            <p:ph type="body" idx="16391" hasCustomPrompt="1"/>
            <p:custDataLst>
              <p:tags r:id="rId12"/>
            </p:custDataLst>
          </p:nvPr>
        </p:nvSpPr>
        <p:spPr>
          <a:xfrm>
            <a:off x="7772400" y="2692400"/>
            <a:ext cx="1676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9" name="文本占位符 18"/>
          <p:cNvSpPr>
            <a:spLocks noGrp="1"/>
          </p:cNvSpPr>
          <p:nvPr>
            <p:ph type="body" idx="16392" hasCustomPrompt="1"/>
            <p:custDataLst>
              <p:tags r:id="rId13"/>
            </p:custDataLst>
          </p:nvPr>
        </p:nvSpPr>
        <p:spPr>
          <a:xfrm>
            <a:off x="7772400" y="3251200"/>
            <a:ext cx="1676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文本占位符 19"/>
          <p:cNvSpPr>
            <a:spLocks noGrp="1"/>
          </p:cNvSpPr>
          <p:nvPr>
            <p:ph type="body" idx="16393" hasCustomPrompt="1"/>
            <p:custDataLst>
              <p:tags r:id="rId14"/>
            </p:custDataLst>
          </p:nvPr>
        </p:nvSpPr>
        <p:spPr>
          <a:xfrm>
            <a:off x="9906000" y="2692400"/>
            <a:ext cx="1676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1" name="文本占位符 20"/>
          <p:cNvSpPr>
            <a:spLocks noGrp="1"/>
          </p:cNvSpPr>
          <p:nvPr>
            <p:ph type="body" idx="16394" hasCustomPrompt="1"/>
            <p:custDataLst>
              <p:tags r:id="rId15"/>
            </p:custDataLst>
          </p:nvPr>
        </p:nvSpPr>
        <p:spPr>
          <a:xfrm>
            <a:off x="9906000" y="3251200"/>
            <a:ext cx="1676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2" name="文本占位符 21"/>
          <p:cNvSpPr>
            <a:spLocks noGrp="1"/>
          </p:cNvSpPr>
          <p:nvPr>
            <p:ph type="body" idx="16395" hasCustomPrompt="1"/>
            <p:custDataLst>
              <p:tags r:id="rId16"/>
            </p:custDataLst>
          </p:nvPr>
        </p:nvSpPr>
        <p:spPr>
          <a:xfrm>
            <a:off x="7772400" y="4622800"/>
            <a:ext cx="1676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3" name="文本占位符 22"/>
          <p:cNvSpPr>
            <a:spLocks noGrp="1"/>
          </p:cNvSpPr>
          <p:nvPr>
            <p:ph type="body" idx="16396" hasCustomPrompt="1"/>
            <p:custDataLst>
              <p:tags r:id="rId17"/>
            </p:custDataLst>
          </p:nvPr>
        </p:nvSpPr>
        <p:spPr>
          <a:xfrm>
            <a:off x="7772400" y="5181600"/>
            <a:ext cx="1676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showMasterSp="0" userDrawn="1">
  <p:cSld name="正文页-左标上右内下右图-装饰左-默认位置-并列-33_78_group2">
    <p:bg>
      <p:bgRef idx="1001">
        <a:schemeClr val="bg1"/>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a:xfrm>
            <a:off x="838200" y="6356350"/>
            <a:ext cx="2743200" cy="365125"/>
          </a:xfrm>
        </p:spPr>
        <p:txBody>
          <a:bodyPr/>
          <a:lstStyle/>
          <a:p>
            <a:fld id="{297C79FE-DCC0-4620-A566-16CA7A0CE41F}"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a:xfrm>
            <a:off x="4038600" y="6356350"/>
            <a:ext cx="4114800" cy="365125"/>
          </a:xfrm>
        </p:spPr>
        <p:txBody>
          <a:bodyPr/>
          <a:lstStyle/>
          <a:p>
            <a:endParaRPr lang="zh-CN" altLang="en-US"/>
          </a:p>
        </p:txBody>
      </p:sp>
      <p:sp>
        <p:nvSpPr>
          <p:cNvPr id="10" name="灯片编号占位符 9"/>
          <p:cNvSpPr>
            <a:spLocks noGrp="1"/>
          </p:cNvSpPr>
          <p:nvPr>
            <p:ph type="sldNum" sz="quarter" idx="12"/>
            <p:custDataLst>
              <p:tags r:id="rId4"/>
            </p:custDataLst>
          </p:nvPr>
        </p:nvSpPr>
        <p:spPr>
          <a:xfrm>
            <a:off x="8610600" y="6356350"/>
            <a:ext cx="2743200" cy="365125"/>
          </a:xfrm>
        </p:spPr>
        <p:txBody>
          <a:bodyPr/>
          <a:lstStyle/>
          <a:p>
            <a:fld id="{515A922F-1294-4387-9CB3-FCC8465D972A}"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2971800" cy="18288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667000"/>
            <a:ext cx="2971800" cy="3352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内容占位符 12"/>
          <p:cNvSpPr>
            <a:spLocks noGrp="1"/>
          </p:cNvSpPr>
          <p:nvPr>
            <p:ph idx="16393" hasCustomPrompt="1"/>
            <p:custDataLst>
              <p:tags r:id="rId7"/>
            </p:custDataLst>
          </p:nvPr>
        </p:nvSpPr>
        <p:spPr>
          <a:xfrm>
            <a:off x="4191000" y="3403600"/>
            <a:ext cx="7391400" cy="2844800"/>
          </a:xfrm>
          <a:custGeom>
            <a:avLst/>
            <a:gdLst>
              <a:gd name="connisteX0" fmla="*/ 0 w 7391400"/>
              <a:gd name="connsiteY0" fmla="*/ 203200 h 2844800"/>
              <a:gd name="connisteX1" fmla="*/ 203200 w 7391400"/>
              <a:gd name="connsiteY1" fmla="*/ 0 h 2844800"/>
              <a:gd name="connisteX2" fmla="*/ 7188200 w 7391400"/>
              <a:gd name="connsiteY2" fmla="*/ 0 h 2844800"/>
              <a:gd name="connisteX3" fmla="*/ 7391400 w 7391400"/>
              <a:gd name="connsiteY3" fmla="*/ 203200 h 2844800"/>
              <a:gd name="connisteX4" fmla="*/ 7391400 w 7391400"/>
              <a:gd name="connsiteY4" fmla="*/ 2641600 h 2844800"/>
              <a:gd name="connisteX5" fmla="*/ 7188200 w 7391400"/>
              <a:gd name="connsiteY5" fmla="*/ 2844800 h 2844800"/>
              <a:gd name="connisteX6" fmla="*/ 203200 w 7391400"/>
              <a:gd name="connsiteY6" fmla="*/ 2844800 h 2844800"/>
              <a:gd name="connisteX7" fmla="*/ 0 w 7391400"/>
              <a:gd name="connsiteY7" fmla="*/ 2641600 h 2844800"/>
              <a:gd name="connisteX8" fmla="*/ 0 w 7391400"/>
              <a:gd name="connsiteY8" fmla="*/ 203200 h 2844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7391400" h="2844800">
                <a:moveTo>
                  <a:pt x="0" y="203200"/>
                </a:moveTo>
                <a:cubicBezTo>
                  <a:pt x="0" y="90976"/>
                  <a:pt x="90976" y="0"/>
                  <a:pt x="203200" y="0"/>
                </a:cubicBezTo>
                <a:lnTo>
                  <a:pt x="7188200" y="0"/>
                </a:lnTo>
                <a:cubicBezTo>
                  <a:pt x="7300424" y="0"/>
                  <a:pt x="7391400" y="90976"/>
                  <a:pt x="7391400" y="203200"/>
                </a:cubicBezTo>
                <a:lnTo>
                  <a:pt x="7391400" y="2641600"/>
                </a:lnTo>
                <a:cubicBezTo>
                  <a:pt x="7391400" y="2753824"/>
                  <a:pt x="7300424" y="2844800"/>
                  <a:pt x="7188200" y="2844800"/>
                </a:cubicBezTo>
                <a:lnTo>
                  <a:pt x="203200" y="2844800"/>
                </a:lnTo>
                <a:cubicBezTo>
                  <a:pt x="90976" y="2844800"/>
                  <a:pt x="0" y="2753824"/>
                  <a:pt x="0" y="2641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装饰  3"/>
          <p:cNvSpPr>
            <a:spLocks noGrp="1"/>
          </p:cNvSpPr>
          <p:nvPr>
            <p:ph type="body" idx="16394" hasCustomPrompt="1"/>
            <p:custDataLst>
              <p:tags r:id="rId8"/>
            </p:custDataLst>
          </p:nvPr>
        </p:nvSpPr>
        <p:spPr>
          <a:xfrm>
            <a:off x="4191000" y="609600"/>
            <a:ext cx="50800" cy="2336800"/>
          </a:xfrm>
          <a:custGeom>
            <a:avLst/>
            <a:gdLst>
              <a:gd name="connisteX0" fmla="*/ 0 w 50800"/>
              <a:gd name="connsiteY0" fmla="*/ 25400 h 2336800"/>
              <a:gd name="connisteX1" fmla="*/ 25400 w 50800"/>
              <a:gd name="connsiteY1" fmla="*/ 0 h 2336800"/>
              <a:gd name="connisteX2" fmla="*/ 25400 w 50800"/>
              <a:gd name="connsiteY2" fmla="*/ 0 h 2336800"/>
              <a:gd name="connisteX3" fmla="*/ 50800 w 50800"/>
              <a:gd name="connsiteY3" fmla="*/ 25400 h 2336800"/>
              <a:gd name="connisteX4" fmla="*/ 50800 w 50800"/>
              <a:gd name="connsiteY4" fmla="*/ 2311400 h 2336800"/>
              <a:gd name="connisteX5" fmla="*/ 25400 w 50800"/>
              <a:gd name="connsiteY5" fmla="*/ 2336800 h 2336800"/>
              <a:gd name="connisteX6" fmla="*/ 25400 w 50800"/>
              <a:gd name="connsiteY6" fmla="*/ 2336800 h 2336800"/>
              <a:gd name="connisteX7" fmla="*/ 0 w 50800"/>
              <a:gd name="connsiteY7" fmla="*/ 2311400 h 2336800"/>
              <a:gd name="connisteX8" fmla="*/ 0 w 50800"/>
              <a:gd name="connsiteY8" fmla="*/ 254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336800">
                <a:moveTo>
                  <a:pt x="0" y="25400"/>
                </a:moveTo>
                <a:cubicBezTo>
                  <a:pt x="0" y="11372"/>
                  <a:pt x="11372" y="0"/>
                  <a:pt x="25400" y="0"/>
                </a:cubicBezTo>
                <a:lnTo>
                  <a:pt x="25400" y="0"/>
                </a:lnTo>
                <a:cubicBezTo>
                  <a:pt x="39428" y="0"/>
                  <a:pt x="50800" y="11372"/>
                  <a:pt x="50800" y="25400"/>
                </a:cubicBezTo>
                <a:lnTo>
                  <a:pt x="50800" y="2311400"/>
                </a:lnTo>
                <a:cubicBezTo>
                  <a:pt x="50800" y="2325428"/>
                  <a:pt x="39428" y="2336800"/>
                  <a:pt x="25400" y="2336800"/>
                </a:cubicBezTo>
                <a:lnTo>
                  <a:pt x="25400" y="2336800"/>
                </a:lnTo>
                <a:cubicBezTo>
                  <a:pt x="11372" y="2336800"/>
                  <a:pt x="0" y="2325428"/>
                  <a:pt x="0" y="23114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文本占位符 14"/>
          <p:cNvSpPr>
            <a:spLocks noGrp="1"/>
          </p:cNvSpPr>
          <p:nvPr>
            <p:ph type="body" idx="16387" hasCustomPrompt="1"/>
            <p:custDataLst>
              <p:tags r:id="rId9"/>
            </p:custDataLst>
          </p:nvPr>
        </p:nvSpPr>
        <p:spPr>
          <a:xfrm>
            <a:off x="4343400" y="609600"/>
            <a:ext cx="1905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6" name="文本占位符 15"/>
          <p:cNvSpPr>
            <a:spLocks noGrp="1"/>
          </p:cNvSpPr>
          <p:nvPr>
            <p:ph type="body" idx="16388" hasCustomPrompt="1"/>
            <p:custDataLst>
              <p:tags r:id="rId10"/>
            </p:custDataLst>
          </p:nvPr>
        </p:nvSpPr>
        <p:spPr>
          <a:xfrm>
            <a:off x="4343400" y="1117600"/>
            <a:ext cx="19050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装饰  6"/>
          <p:cNvSpPr>
            <a:spLocks noGrp="1"/>
          </p:cNvSpPr>
          <p:nvPr>
            <p:ph type="body" idx="16395" hasCustomPrompt="1"/>
            <p:custDataLst>
              <p:tags r:id="rId11"/>
            </p:custDataLst>
          </p:nvPr>
        </p:nvSpPr>
        <p:spPr>
          <a:xfrm>
            <a:off x="6858000" y="609600"/>
            <a:ext cx="50800" cy="2336800"/>
          </a:xfrm>
          <a:custGeom>
            <a:avLst/>
            <a:gdLst>
              <a:gd name="connisteX0" fmla="*/ 0 w 50800"/>
              <a:gd name="connsiteY0" fmla="*/ 25400 h 2336800"/>
              <a:gd name="connisteX1" fmla="*/ 25400 w 50800"/>
              <a:gd name="connsiteY1" fmla="*/ 0 h 2336800"/>
              <a:gd name="connisteX2" fmla="*/ 25400 w 50800"/>
              <a:gd name="connsiteY2" fmla="*/ 0 h 2336800"/>
              <a:gd name="connisteX3" fmla="*/ 50800 w 50800"/>
              <a:gd name="connsiteY3" fmla="*/ 25400 h 2336800"/>
              <a:gd name="connisteX4" fmla="*/ 50800 w 50800"/>
              <a:gd name="connsiteY4" fmla="*/ 2311400 h 2336800"/>
              <a:gd name="connisteX5" fmla="*/ 25400 w 50800"/>
              <a:gd name="connsiteY5" fmla="*/ 2336800 h 2336800"/>
              <a:gd name="connisteX6" fmla="*/ 25400 w 50800"/>
              <a:gd name="connsiteY6" fmla="*/ 2336800 h 2336800"/>
              <a:gd name="connisteX7" fmla="*/ 0 w 50800"/>
              <a:gd name="connsiteY7" fmla="*/ 2311400 h 2336800"/>
              <a:gd name="connisteX8" fmla="*/ 0 w 50800"/>
              <a:gd name="connsiteY8" fmla="*/ 254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336800">
                <a:moveTo>
                  <a:pt x="0" y="25400"/>
                </a:moveTo>
                <a:cubicBezTo>
                  <a:pt x="0" y="11372"/>
                  <a:pt x="11372" y="0"/>
                  <a:pt x="25400" y="0"/>
                </a:cubicBezTo>
                <a:lnTo>
                  <a:pt x="25400" y="0"/>
                </a:lnTo>
                <a:cubicBezTo>
                  <a:pt x="39428" y="0"/>
                  <a:pt x="50800" y="11372"/>
                  <a:pt x="50800" y="25400"/>
                </a:cubicBezTo>
                <a:lnTo>
                  <a:pt x="50800" y="2311400"/>
                </a:lnTo>
                <a:cubicBezTo>
                  <a:pt x="50800" y="2325428"/>
                  <a:pt x="39428" y="2336800"/>
                  <a:pt x="25400" y="2336800"/>
                </a:cubicBezTo>
                <a:lnTo>
                  <a:pt x="25400" y="2336800"/>
                </a:lnTo>
                <a:cubicBezTo>
                  <a:pt x="11372" y="2336800"/>
                  <a:pt x="0" y="2325428"/>
                  <a:pt x="0" y="23114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文本占位符 17"/>
          <p:cNvSpPr>
            <a:spLocks noGrp="1"/>
          </p:cNvSpPr>
          <p:nvPr>
            <p:ph type="body" idx="16389" hasCustomPrompt="1"/>
            <p:custDataLst>
              <p:tags r:id="rId12"/>
            </p:custDataLst>
          </p:nvPr>
        </p:nvSpPr>
        <p:spPr>
          <a:xfrm>
            <a:off x="7010400" y="609600"/>
            <a:ext cx="1905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9" name="文本占位符 18"/>
          <p:cNvSpPr>
            <a:spLocks noGrp="1"/>
          </p:cNvSpPr>
          <p:nvPr>
            <p:ph type="body" idx="16390" hasCustomPrompt="1"/>
            <p:custDataLst>
              <p:tags r:id="rId13"/>
            </p:custDataLst>
          </p:nvPr>
        </p:nvSpPr>
        <p:spPr>
          <a:xfrm>
            <a:off x="7010400" y="1117600"/>
            <a:ext cx="19050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装饰  9"/>
          <p:cNvSpPr>
            <a:spLocks noGrp="1"/>
          </p:cNvSpPr>
          <p:nvPr>
            <p:ph type="body" idx="16396" hasCustomPrompt="1"/>
            <p:custDataLst>
              <p:tags r:id="rId14"/>
            </p:custDataLst>
          </p:nvPr>
        </p:nvSpPr>
        <p:spPr>
          <a:xfrm>
            <a:off x="9525000" y="609600"/>
            <a:ext cx="50800" cy="2336800"/>
          </a:xfrm>
          <a:custGeom>
            <a:avLst/>
            <a:gdLst>
              <a:gd name="connisteX0" fmla="*/ 0 w 50800"/>
              <a:gd name="connsiteY0" fmla="*/ 25400 h 2336800"/>
              <a:gd name="connisteX1" fmla="*/ 25400 w 50800"/>
              <a:gd name="connsiteY1" fmla="*/ 0 h 2336800"/>
              <a:gd name="connisteX2" fmla="*/ 25400 w 50800"/>
              <a:gd name="connsiteY2" fmla="*/ 0 h 2336800"/>
              <a:gd name="connisteX3" fmla="*/ 50800 w 50800"/>
              <a:gd name="connsiteY3" fmla="*/ 25400 h 2336800"/>
              <a:gd name="connisteX4" fmla="*/ 50800 w 50800"/>
              <a:gd name="connsiteY4" fmla="*/ 2311400 h 2336800"/>
              <a:gd name="connisteX5" fmla="*/ 25400 w 50800"/>
              <a:gd name="connsiteY5" fmla="*/ 2336800 h 2336800"/>
              <a:gd name="connisteX6" fmla="*/ 25400 w 50800"/>
              <a:gd name="connsiteY6" fmla="*/ 2336800 h 2336800"/>
              <a:gd name="connisteX7" fmla="*/ 0 w 50800"/>
              <a:gd name="connsiteY7" fmla="*/ 2311400 h 2336800"/>
              <a:gd name="connisteX8" fmla="*/ 0 w 50800"/>
              <a:gd name="connsiteY8" fmla="*/ 254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336800">
                <a:moveTo>
                  <a:pt x="0" y="25400"/>
                </a:moveTo>
                <a:cubicBezTo>
                  <a:pt x="0" y="11372"/>
                  <a:pt x="11372" y="0"/>
                  <a:pt x="25400" y="0"/>
                </a:cubicBezTo>
                <a:lnTo>
                  <a:pt x="25400" y="0"/>
                </a:lnTo>
                <a:cubicBezTo>
                  <a:pt x="39428" y="0"/>
                  <a:pt x="50800" y="11372"/>
                  <a:pt x="50800" y="25400"/>
                </a:cubicBezTo>
                <a:lnTo>
                  <a:pt x="50800" y="2311400"/>
                </a:lnTo>
                <a:cubicBezTo>
                  <a:pt x="50800" y="2325428"/>
                  <a:pt x="39428" y="2336800"/>
                  <a:pt x="25400" y="2336800"/>
                </a:cubicBezTo>
                <a:lnTo>
                  <a:pt x="25400" y="2336800"/>
                </a:lnTo>
                <a:cubicBezTo>
                  <a:pt x="11372" y="2336800"/>
                  <a:pt x="0" y="2325428"/>
                  <a:pt x="0" y="23114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文本占位符 20"/>
          <p:cNvSpPr>
            <a:spLocks noGrp="1"/>
          </p:cNvSpPr>
          <p:nvPr>
            <p:ph type="body" idx="16391" hasCustomPrompt="1"/>
            <p:custDataLst>
              <p:tags r:id="rId15"/>
            </p:custDataLst>
          </p:nvPr>
        </p:nvSpPr>
        <p:spPr>
          <a:xfrm>
            <a:off x="9677400" y="609600"/>
            <a:ext cx="1905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2" name="文本占位符 21"/>
          <p:cNvSpPr>
            <a:spLocks noGrp="1"/>
          </p:cNvSpPr>
          <p:nvPr>
            <p:ph type="body" idx="16392" hasCustomPrompt="1"/>
            <p:custDataLst>
              <p:tags r:id="rId16"/>
            </p:custDataLst>
          </p:nvPr>
        </p:nvSpPr>
        <p:spPr>
          <a:xfrm>
            <a:off x="9677400" y="1117600"/>
            <a:ext cx="19050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showMasterSp="0" userDrawn="1">
  <p:cSld name="正文页-37_29">
    <p:bg>
      <p:bgRef idx="1001">
        <a:schemeClr val="bg1"/>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a:xfrm>
            <a:off x="838200" y="6356350"/>
            <a:ext cx="2743200" cy="365125"/>
          </a:xfrm>
        </p:spPr>
        <p:txBody>
          <a:bodyPr/>
          <a:lstStyle/>
          <a:p>
            <a:fld id="{297C79FE-DCC0-4620-A566-16CA7A0CE41F}"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a:xfrm>
            <a:off x="4038600" y="6356350"/>
            <a:ext cx="4114800" cy="365125"/>
          </a:xfrm>
        </p:spPr>
        <p:txBody>
          <a:bodyPr/>
          <a:lstStyle/>
          <a:p>
            <a:endParaRPr lang="zh-CN" altLang="en-US"/>
          </a:p>
        </p:txBody>
      </p:sp>
      <p:sp>
        <p:nvSpPr>
          <p:cNvPr id="10" name="灯片编号占位符 9"/>
          <p:cNvSpPr>
            <a:spLocks noGrp="1"/>
          </p:cNvSpPr>
          <p:nvPr>
            <p:ph type="sldNum" sz="quarter" idx="12"/>
            <p:custDataLst>
              <p:tags r:id="rId4"/>
            </p:custDataLst>
          </p:nvPr>
        </p:nvSpPr>
        <p:spPr>
          <a:xfrm>
            <a:off x="8610600" y="6356350"/>
            <a:ext cx="2743200" cy="365125"/>
          </a:xfrm>
        </p:spPr>
        <p:txBody>
          <a:bodyPr/>
          <a:lstStyle/>
          <a:p>
            <a:fld id="{515A922F-1294-4387-9CB3-FCC8465D972A}"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2362200" cy="18288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667000"/>
            <a:ext cx="2362200" cy="3352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装饰  2"/>
          <p:cNvSpPr>
            <a:spLocks noGrp="1"/>
          </p:cNvSpPr>
          <p:nvPr>
            <p:ph type="body" idx="16399" hasCustomPrompt="1"/>
            <p:custDataLst>
              <p:tags r:id="rId7"/>
            </p:custDataLst>
          </p:nvPr>
        </p:nvSpPr>
        <p:spPr>
          <a:xfrm>
            <a:off x="3581400" y="609600"/>
            <a:ext cx="3924300" cy="2743200"/>
          </a:xfrm>
          <a:custGeom>
            <a:avLst/>
            <a:gdLst>
              <a:gd name="connisteX0" fmla="*/ 0 w 3924300"/>
              <a:gd name="connsiteY0" fmla="*/ 203200 h 2743200"/>
              <a:gd name="connisteX1" fmla="*/ 203200 w 3924300"/>
              <a:gd name="connsiteY1" fmla="*/ 0 h 2743200"/>
              <a:gd name="connisteX2" fmla="*/ 3721100 w 3924300"/>
              <a:gd name="connsiteY2" fmla="*/ 0 h 2743200"/>
              <a:gd name="connisteX3" fmla="*/ 3924300 w 3924300"/>
              <a:gd name="connsiteY3" fmla="*/ 203200 h 2743200"/>
              <a:gd name="connisteX4" fmla="*/ 3924300 w 3924300"/>
              <a:gd name="connsiteY4" fmla="*/ 2540000 h 2743200"/>
              <a:gd name="connisteX5" fmla="*/ 3721100 w 3924300"/>
              <a:gd name="connsiteY5" fmla="*/ 2743200 h 2743200"/>
              <a:gd name="connisteX6" fmla="*/ 203200 w 3924300"/>
              <a:gd name="connsiteY6" fmla="*/ 2743200 h 2743200"/>
              <a:gd name="connisteX7" fmla="*/ 0 w 3924300"/>
              <a:gd name="connsiteY7" fmla="*/ 2540000 h 2743200"/>
              <a:gd name="connisteX8" fmla="*/ 0 w 3924300"/>
              <a:gd name="connsiteY8" fmla="*/ 203200 h 274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924300" h="2743200">
                <a:moveTo>
                  <a:pt x="0" y="203200"/>
                </a:moveTo>
                <a:cubicBezTo>
                  <a:pt x="0" y="90976"/>
                  <a:pt x="90976" y="0"/>
                  <a:pt x="203200" y="0"/>
                </a:cubicBezTo>
                <a:lnTo>
                  <a:pt x="3721100" y="0"/>
                </a:lnTo>
                <a:cubicBezTo>
                  <a:pt x="3833324" y="0"/>
                  <a:pt x="3924300" y="90976"/>
                  <a:pt x="3924300" y="203200"/>
                </a:cubicBezTo>
                <a:lnTo>
                  <a:pt x="3924300" y="2540000"/>
                </a:lnTo>
                <a:cubicBezTo>
                  <a:pt x="3924300" y="2652224"/>
                  <a:pt x="3833324" y="2743200"/>
                  <a:pt x="3721100" y="2743200"/>
                </a:cubicBezTo>
                <a:lnTo>
                  <a:pt x="203200" y="2743200"/>
                </a:lnTo>
                <a:cubicBezTo>
                  <a:pt x="90976" y="2743200"/>
                  <a:pt x="0" y="2652224"/>
                  <a:pt x="0" y="25400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9" hasCustomPrompt="1"/>
            <p:custDataLst>
              <p:tags r:id="rId8"/>
            </p:custDataLst>
          </p:nvPr>
        </p:nvSpPr>
        <p:spPr>
          <a:xfrm>
            <a:off x="3905250" y="1054100"/>
            <a:ext cx="876300" cy="736600"/>
          </a:xfrm>
          <a:noFill/>
        </p:spPr>
        <p:txBody>
          <a:bodyPr wrap="none" lIns="0" tIns="0" rIns="0" bIns="0" anchor="ctr">
            <a:noAutofit/>
          </a:bodyPr>
          <a:lstStyle>
            <a:lvl1pPr marL="0" indent="0" algn="ctr">
              <a:lnSpc>
                <a:spcPct val="109000"/>
              </a:lnSpc>
              <a:spcBef>
                <a:spcPct val="0"/>
              </a:spcBef>
              <a:spcAft>
                <a:spcPct val="0"/>
              </a:spcAft>
              <a:buNone/>
              <a:defRPr sz="5800" b="0" spc="0">
                <a:solidFill>
                  <a:srgbClr val="FFFFFF"/>
                </a:solidFill>
              </a:defRPr>
            </a:lvl1pPr>
          </a:lstStyle>
          <a:p>
            <a:pPr lvl="0"/>
            <a:r>
              <a:rPr lang="zh-CN" altLang="en-US" smtClean="0"/>
              <a:t>01</a:t>
            </a:r>
            <a:endParaRPr lang="zh-CN" altLang="en-US" smtClean="0"/>
          </a:p>
        </p:txBody>
      </p:sp>
      <p:sp>
        <p:nvSpPr>
          <p:cNvPr id="15" name="文本占位符 14"/>
          <p:cNvSpPr>
            <a:spLocks noGrp="1"/>
          </p:cNvSpPr>
          <p:nvPr>
            <p:ph type="body" idx="16387" hasCustomPrompt="1"/>
            <p:custDataLst>
              <p:tags r:id="rId9"/>
            </p:custDataLst>
          </p:nvPr>
        </p:nvSpPr>
        <p:spPr>
          <a:xfrm>
            <a:off x="5054600" y="965200"/>
            <a:ext cx="21463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项标题</a:t>
            </a:r>
            <a:endParaRPr lang="zh-CN" altLang="en-US" smtClean="0"/>
          </a:p>
        </p:txBody>
      </p:sp>
      <p:sp>
        <p:nvSpPr>
          <p:cNvPr id="16" name="文本占位符 15"/>
          <p:cNvSpPr>
            <a:spLocks noGrp="1"/>
          </p:cNvSpPr>
          <p:nvPr>
            <p:ph type="body" idx="16388" hasCustomPrompt="1"/>
            <p:custDataLst>
              <p:tags r:id="rId10"/>
            </p:custDataLst>
          </p:nvPr>
        </p:nvSpPr>
        <p:spPr>
          <a:xfrm>
            <a:off x="5054600" y="1473200"/>
            <a:ext cx="2146300" cy="15240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17" name="装饰  6"/>
          <p:cNvSpPr>
            <a:spLocks noGrp="1"/>
          </p:cNvSpPr>
          <p:nvPr>
            <p:ph type="body" idx="16400" hasCustomPrompt="1"/>
            <p:custDataLst>
              <p:tags r:id="rId11"/>
            </p:custDataLst>
          </p:nvPr>
        </p:nvSpPr>
        <p:spPr>
          <a:xfrm>
            <a:off x="7658100" y="609600"/>
            <a:ext cx="3924300" cy="2743200"/>
          </a:xfrm>
          <a:custGeom>
            <a:avLst/>
            <a:gdLst>
              <a:gd name="connisteX0" fmla="*/ 0 w 3924300"/>
              <a:gd name="connsiteY0" fmla="*/ 203200 h 2743200"/>
              <a:gd name="connisteX1" fmla="*/ 203200 w 3924300"/>
              <a:gd name="connsiteY1" fmla="*/ 0 h 2743200"/>
              <a:gd name="connisteX2" fmla="*/ 3721100 w 3924300"/>
              <a:gd name="connsiteY2" fmla="*/ 0 h 2743200"/>
              <a:gd name="connisteX3" fmla="*/ 3924300 w 3924300"/>
              <a:gd name="connsiteY3" fmla="*/ 203200 h 2743200"/>
              <a:gd name="connisteX4" fmla="*/ 3924300 w 3924300"/>
              <a:gd name="connsiteY4" fmla="*/ 2540000 h 2743200"/>
              <a:gd name="connisteX5" fmla="*/ 3721100 w 3924300"/>
              <a:gd name="connsiteY5" fmla="*/ 2743200 h 2743200"/>
              <a:gd name="connisteX6" fmla="*/ 203200 w 3924300"/>
              <a:gd name="connsiteY6" fmla="*/ 2743200 h 2743200"/>
              <a:gd name="connisteX7" fmla="*/ 0 w 3924300"/>
              <a:gd name="connsiteY7" fmla="*/ 2540000 h 2743200"/>
              <a:gd name="connisteX8" fmla="*/ 0 w 3924300"/>
              <a:gd name="connsiteY8" fmla="*/ 203200 h 274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924300" h="2743200">
                <a:moveTo>
                  <a:pt x="0" y="203200"/>
                </a:moveTo>
                <a:cubicBezTo>
                  <a:pt x="0" y="90976"/>
                  <a:pt x="90976" y="0"/>
                  <a:pt x="203200" y="0"/>
                </a:cubicBezTo>
                <a:lnTo>
                  <a:pt x="3721100" y="0"/>
                </a:lnTo>
                <a:cubicBezTo>
                  <a:pt x="3833324" y="0"/>
                  <a:pt x="3924300" y="90976"/>
                  <a:pt x="3924300" y="203200"/>
                </a:cubicBezTo>
                <a:lnTo>
                  <a:pt x="3924300" y="2540000"/>
                </a:lnTo>
                <a:cubicBezTo>
                  <a:pt x="3924300" y="2652224"/>
                  <a:pt x="3833324" y="2743200"/>
                  <a:pt x="3721100" y="2743200"/>
                </a:cubicBezTo>
                <a:lnTo>
                  <a:pt x="203200" y="2743200"/>
                </a:lnTo>
                <a:cubicBezTo>
                  <a:pt x="90976" y="2743200"/>
                  <a:pt x="0" y="2652224"/>
                  <a:pt x="0" y="2540000"/>
                </a:cubicBezTo>
                <a:lnTo>
                  <a:pt x="0" y="20320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文本占位符 17"/>
          <p:cNvSpPr>
            <a:spLocks noGrp="1"/>
          </p:cNvSpPr>
          <p:nvPr>
            <p:ph type="body" idx="16392" hasCustomPrompt="1"/>
            <p:custDataLst>
              <p:tags r:id="rId12"/>
            </p:custDataLst>
          </p:nvPr>
        </p:nvSpPr>
        <p:spPr>
          <a:xfrm>
            <a:off x="7981950" y="1054100"/>
            <a:ext cx="876300" cy="736600"/>
          </a:xfrm>
          <a:noFill/>
        </p:spPr>
        <p:txBody>
          <a:bodyPr wrap="none" lIns="0" tIns="0" rIns="0" bIns="0" anchor="ctr">
            <a:noAutofit/>
          </a:bodyPr>
          <a:lstStyle>
            <a:lvl1pPr marL="0" indent="0" algn="ctr">
              <a:lnSpc>
                <a:spcPct val="109000"/>
              </a:lnSpc>
              <a:spcBef>
                <a:spcPct val="0"/>
              </a:spcBef>
              <a:spcAft>
                <a:spcPct val="0"/>
              </a:spcAft>
              <a:buNone/>
              <a:defRPr sz="5800" b="0" spc="0">
                <a:solidFill>
                  <a:schemeClr val="accent1"/>
                </a:solidFill>
              </a:defRPr>
            </a:lvl1pPr>
          </a:lstStyle>
          <a:p>
            <a:pPr lvl="0"/>
            <a:r>
              <a:rPr lang="zh-CN" altLang="en-US" smtClean="0"/>
              <a:t>02</a:t>
            </a:r>
            <a:endParaRPr lang="zh-CN" altLang="en-US" smtClean="0"/>
          </a:p>
        </p:txBody>
      </p:sp>
      <p:sp>
        <p:nvSpPr>
          <p:cNvPr id="19" name="文本占位符 18"/>
          <p:cNvSpPr>
            <a:spLocks noGrp="1"/>
          </p:cNvSpPr>
          <p:nvPr>
            <p:ph type="body" idx="16390" hasCustomPrompt="1"/>
            <p:custDataLst>
              <p:tags r:id="rId13"/>
            </p:custDataLst>
          </p:nvPr>
        </p:nvSpPr>
        <p:spPr>
          <a:xfrm>
            <a:off x="9131300" y="965200"/>
            <a:ext cx="21463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0" name="文本占位符 19"/>
          <p:cNvSpPr>
            <a:spLocks noGrp="1"/>
          </p:cNvSpPr>
          <p:nvPr>
            <p:ph type="body" idx="16391" hasCustomPrompt="1"/>
            <p:custDataLst>
              <p:tags r:id="rId14"/>
            </p:custDataLst>
          </p:nvPr>
        </p:nvSpPr>
        <p:spPr>
          <a:xfrm>
            <a:off x="9131300" y="1473200"/>
            <a:ext cx="21463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1" name="装饰  0"/>
          <p:cNvSpPr>
            <a:spLocks noGrp="1"/>
          </p:cNvSpPr>
          <p:nvPr>
            <p:ph type="body" idx="16401" hasCustomPrompt="1"/>
            <p:custDataLst>
              <p:tags r:id="rId15"/>
            </p:custDataLst>
          </p:nvPr>
        </p:nvSpPr>
        <p:spPr>
          <a:xfrm>
            <a:off x="3581400" y="3505200"/>
            <a:ext cx="3924300" cy="2743200"/>
          </a:xfrm>
          <a:custGeom>
            <a:avLst/>
            <a:gdLst>
              <a:gd name="connisteX0" fmla="*/ 0 w 3924300"/>
              <a:gd name="connsiteY0" fmla="*/ 203200 h 2743200"/>
              <a:gd name="connisteX1" fmla="*/ 203200 w 3924300"/>
              <a:gd name="connsiteY1" fmla="*/ 0 h 2743200"/>
              <a:gd name="connisteX2" fmla="*/ 3721100 w 3924300"/>
              <a:gd name="connsiteY2" fmla="*/ 0 h 2743200"/>
              <a:gd name="connisteX3" fmla="*/ 3924300 w 3924300"/>
              <a:gd name="connsiteY3" fmla="*/ 203200 h 2743200"/>
              <a:gd name="connisteX4" fmla="*/ 3924300 w 3924300"/>
              <a:gd name="connsiteY4" fmla="*/ 2540000 h 2743200"/>
              <a:gd name="connisteX5" fmla="*/ 3721100 w 3924300"/>
              <a:gd name="connsiteY5" fmla="*/ 2743200 h 2743200"/>
              <a:gd name="connisteX6" fmla="*/ 203200 w 3924300"/>
              <a:gd name="connsiteY6" fmla="*/ 2743200 h 2743200"/>
              <a:gd name="connisteX7" fmla="*/ 0 w 3924300"/>
              <a:gd name="connsiteY7" fmla="*/ 2540000 h 2743200"/>
              <a:gd name="connisteX8" fmla="*/ 0 w 3924300"/>
              <a:gd name="connsiteY8" fmla="*/ 203200 h 274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924300" h="2743200">
                <a:moveTo>
                  <a:pt x="0" y="203200"/>
                </a:moveTo>
                <a:cubicBezTo>
                  <a:pt x="0" y="90976"/>
                  <a:pt x="90976" y="0"/>
                  <a:pt x="203200" y="0"/>
                </a:cubicBezTo>
                <a:lnTo>
                  <a:pt x="3721100" y="0"/>
                </a:lnTo>
                <a:cubicBezTo>
                  <a:pt x="3833324" y="0"/>
                  <a:pt x="3924300" y="90976"/>
                  <a:pt x="3924300" y="203200"/>
                </a:cubicBezTo>
                <a:lnTo>
                  <a:pt x="3924300" y="2540000"/>
                </a:lnTo>
                <a:cubicBezTo>
                  <a:pt x="3924300" y="2652224"/>
                  <a:pt x="3833324" y="2743200"/>
                  <a:pt x="3721100" y="2743200"/>
                </a:cubicBezTo>
                <a:lnTo>
                  <a:pt x="203200" y="2743200"/>
                </a:lnTo>
                <a:cubicBezTo>
                  <a:pt x="90976" y="2743200"/>
                  <a:pt x="0" y="2652224"/>
                  <a:pt x="0" y="2540000"/>
                </a:cubicBezTo>
                <a:lnTo>
                  <a:pt x="0" y="20320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2" name="文本占位符 21"/>
          <p:cNvSpPr>
            <a:spLocks noGrp="1"/>
          </p:cNvSpPr>
          <p:nvPr>
            <p:ph type="body" idx="16395" hasCustomPrompt="1"/>
            <p:custDataLst>
              <p:tags r:id="rId16"/>
            </p:custDataLst>
          </p:nvPr>
        </p:nvSpPr>
        <p:spPr>
          <a:xfrm>
            <a:off x="3905250" y="3949700"/>
            <a:ext cx="876300" cy="736600"/>
          </a:xfrm>
          <a:noFill/>
        </p:spPr>
        <p:txBody>
          <a:bodyPr wrap="none" lIns="0" tIns="0" rIns="0" bIns="0" anchor="ctr">
            <a:noAutofit/>
          </a:bodyPr>
          <a:lstStyle>
            <a:lvl1pPr marL="0" indent="0" algn="ctr">
              <a:lnSpc>
                <a:spcPct val="109000"/>
              </a:lnSpc>
              <a:spcBef>
                <a:spcPct val="0"/>
              </a:spcBef>
              <a:spcAft>
                <a:spcPct val="0"/>
              </a:spcAft>
              <a:buNone/>
              <a:defRPr sz="5800" b="0" spc="0">
                <a:solidFill>
                  <a:schemeClr val="accent1"/>
                </a:solidFill>
              </a:defRPr>
            </a:lvl1pPr>
          </a:lstStyle>
          <a:p>
            <a:pPr lvl="0"/>
            <a:r>
              <a:rPr lang="zh-CN" altLang="en-US" smtClean="0"/>
              <a:t>03</a:t>
            </a:r>
            <a:endParaRPr lang="zh-CN" altLang="en-US" smtClean="0"/>
          </a:p>
        </p:txBody>
      </p:sp>
      <p:sp>
        <p:nvSpPr>
          <p:cNvPr id="23" name="文本占位符 22"/>
          <p:cNvSpPr>
            <a:spLocks noGrp="1"/>
          </p:cNvSpPr>
          <p:nvPr>
            <p:ph type="body" idx="16393" hasCustomPrompt="1"/>
            <p:custDataLst>
              <p:tags r:id="rId17"/>
            </p:custDataLst>
          </p:nvPr>
        </p:nvSpPr>
        <p:spPr>
          <a:xfrm>
            <a:off x="5054600" y="3860800"/>
            <a:ext cx="21463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4" name="文本占位符 23"/>
          <p:cNvSpPr>
            <a:spLocks noGrp="1"/>
          </p:cNvSpPr>
          <p:nvPr>
            <p:ph type="body" idx="16394" hasCustomPrompt="1"/>
            <p:custDataLst>
              <p:tags r:id="rId18"/>
            </p:custDataLst>
          </p:nvPr>
        </p:nvSpPr>
        <p:spPr>
          <a:xfrm>
            <a:off x="5054600" y="4368800"/>
            <a:ext cx="21463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5" name="装饰  4"/>
          <p:cNvSpPr>
            <a:spLocks noGrp="1"/>
          </p:cNvSpPr>
          <p:nvPr>
            <p:ph type="body" idx="16402" hasCustomPrompt="1"/>
            <p:custDataLst>
              <p:tags r:id="rId19"/>
            </p:custDataLst>
          </p:nvPr>
        </p:nvSpPr>
        <p:spPr>
          <a:xfrm>
            <a:off x="7658100" y="3505200"/>
            <a:ext cx="3924300" cy="2743200"/>
          </a:xfrm>
          <a:custGeom>
            <a:avLst/>
            <a:gdLst>
              <a:gd name="connisteX0" fmla="*/ 0 w 3924300"/>
              <a:gd name="connsiteY0" fmla="*/ 203200 h 2743200"/>
              <a:gd name="connisteX1" fmla="*/ 203200 w 3924300"/>
              <a:gd name="connsiteY1" fmla="*/ 0 h 2743200"/>
              <a:gd name="connisteX2" fmla="*/ 3721100 w 3924300"/>
              <a:gd name="connsiteY2" fmla="*/ 0 h 2743200"/>
              <a:gd name="connisteX3" fmla="*/ 3924300 w 3924300"/>
              <a:gd name="connsiteY3" fmla="*/ 203200 h 2743200"/>
              <a:gd name="connisteX4" fmla="*/ 3924300 w 3924300"/>
              <a:gd name="connsiteY4" fmla="*/ 2540000 h 2743200"/>
              <a:gd name="connisteX5" fmla="*/ 3721100 w 3924300"/>
              <a:gd name="connsiteY5" fmla="*/ 2743200 h 2743200"/>
              <a:gd name="connisteX6" fmla="*/ 203200 w 3924300"/>
              <a:gd name="connsiteY6" fmla="*/ 2743200 h 2743200"/>
              <a:gd name="connisteX7" fmla="*/ 0 w 3924300"/>
              <a:gd name="connsiteY7" fmla="*/ 2540000 h 2743200"/>
              <a:gd name="connisteX8" fmla="*/ 0 w 3924300"/>
              <a:gd name="connsiteY8" fmla="*/ 203200 h 274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924300" h="2743200">
                <a:moveTo>
                  <a:pt x="0" y="203200"/>
                </a:moveTo>
                <a:cubicBezTo>
                  <a:pt x="0" y="90976"/>
                  <a:pt x="90976" y="0"/>
                  <a:pt x="203200" y="0"/>
                </a:cubicBezTo>
                <a:lnTo>
                  <a:pt x="3721100" y="0"/>
                </a:lnTo>
                <a:cubicBezTo>
                  <a:pt x="3833324" y="0"/>
                  <a:pt x="3924300" y="90976"/>
                  <a:pt x="3924300" y="203200"/>
                </a:cubicBezTo>
                <a:lnTo>
                  <a:pt x="3924300" y="2540000"/>
                </a:lnTo>
                <a:cubicBezTo>
                  <a:pt x="3924300" y="2652224"/>
                  <a:pt x="3833324" y="2743200"/>
                  <a:pt x="3721100" y="2743200"/>
                </a:cubicBezTo>
                <a:lnTo>
                  <a:pt x="203200" y="2743200"/>
                </a:lnTo>
                <a:cubicBezTo>
                  <a:pt x="90976" y="2743200"/>
                  <a:pt x="0" y="2652224"/>
                  <a:pt x="0" y="25400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6" name="文本占位符 25"/>
          <p:cNvSpPr>
            <a:spLocks noGrp="1"/>
          </p:cNvSpPr>
          <p:nvPr>
            <p:ph type="body" idx="16398" hasCustomPrompt="1"/>
            <p:custDataLst>
              <p:tags r:id="rId20"/>
            </p:custDataLst>
          </p:nvPr>
        </p:nvSpPr>
        <p:spPr>
          <a:xfrm>
            <a:off x="7981950" y="3949700"/>
            <a:ext cx="876300" cy="736600"/>
          </a:xfrm>
          <a:noFill/>
        </p:spPr>
        <p:txBody>
          <a:bodyPr wrap="none" lIns="0" tIns="0" rIns="0" bIns="0" anchor="ctr">
            <a:noAutofit/>
          </a:bodyPr>
          <a:lstStyle>
            <a:lvl1pPr marL="0" indent="0" algn="ctr">
              <a:lnSpc>
                <a:spcPct val="109000"/>
              </a:lnSpc>
              <a:spcBef>
                <a:spcPct val="0"/>
              </a:spcBef>
              <a:spcAft>
                <a:spcPct val="0"/>
              </a:spcAft>
              <a:buNone/>
              <a:defRPr sz="5800" b="0" spc="0">
                <a:solidFill>
                  <a:srgbClr val="FFFFFF"/>
                </a:solidFill>
              </a:defRPr>
            </a:lvl1pPr>
          </a:lstStyle>
          <a:p>
            <a:pPr lvl="0"/>
            <a:r>
              <a:rPr lang="zh-CN" altLang="en-US" smtClean="0"/>
              <a:t>04</a:t>
            </a:r>
            <a:endParaRPr lang="zh-CN" altLang="en-US" smtClean="0"/>
          </a:p>
        </p:txBody>
      </p:sp>
      <p:sp>
        <p:nvSpPr>
          <p:cNvPr id="27" name="文本占位符 26"/>
          <p:cNvSpPr>
            <a:spLocks noGrp="1"/>
          </p:cNvSpPr>
          <p:nvPr>
            <p:ph type="body" idx="16396" hasCustomPrompt="1"/>
            <p:custDataLst>
              <p:tags r:id="rId21"/>
            </p:custDataLst>
          </p:nvPr>
        </p:nvSpPr>
        <p:spPr>
          <a:xfrm>
            <a:off x="9131300" y="3860800"/>
            <a:ext cx="21463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项标题</a:t>
            </a:r>
            <a:endParaRPr lang="zh-CN" altLang="en-US" smtClean="0"/>
          </a:p>
        </p:txBody>
      </p:sp>
      <p:sp>
        <p:nvSpPr>
          <p:cNvPr id="28" name="文本占位符 27"/>
          <p:cNvSpPr>
            <a:spLocks noGrp="1"/>
          </p:cNvSpPr>
          <p:nvPr>
            <p:ph type="body" idx="16397" hasCustomPrompt="1"/>
            <p:custDataLst>
              <p:tags r:id="rId22"/>
            </p:custDataLst>
          </p:nvPr>
        </p:nvSpPr>
        <p:spPr>
          <a:xfrm>
            <a:off x="9131300" y="4368800"/>
            <a:ext cx="2146300" cy="15240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showMasterSp="0" userDrawn="1">
  <p:cSld name="正文页-56_4">
    <p:bg>
      <p:bgRef idx="1001">
        <a:schemeClr val="bg1"/>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a:xfrm>
            <a:off x="838200" y="6356350"/>
            <a:ext cx="2743200" cy="365125"/>
          </a:xfrm>
        </p:spPr>
        <p:txBody>
          <a:bodyPr/>
          <a:lstStyle/>
          <a:p>
            <a:fld id="{297C79FE-DCC0-4620-A566-16CA7A0CE41F}"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a:xfrm>
            <a:off x="4038600" y="6356350"/>
            <a:ext cx="4114800" cy="365125"/>
          </a:xfrm>
        </p:spPr>
        <p:txBody>
          <a:bodyPr/>
          <a:lstStyle/>
          <a:p>
            <a:endParaRPr lang="zh-CN" altLang="en-US"/>
          </a:p>
        </p:txBody>
      </p:sp>
      <p:sp>
        <p:nvSpPr>
          <p:cNvPr id="10" name="灯片编号占位符 9"/>
          <p:cNvSpPr>
            <a:spLocks noGrp="1"/>
          </p:cNvSpPr>
          <p:nvPr>
            <p:ph type="sldNum" sz="quarter" idx="12"/>
            <p:custDataLst>
              <p:tags r:id="rId4"/>
            </p:custDataLst>
          </p:nvPr>
        </p:nvSpPr>
        <p:spPr>
          <a:xfrm>
            <a:off x="8610600" y="6356350"/>
            <a:ext cx="2743200" cy="365125"/>
          </a:xfrm>
        </p:spPr>
        <p:txBody>
          <a:bodyPr/>
          <a:lstStyle/>
          <a:p>
            <a:fld id="{515A922F-1294-4387-9CB3-FCC8465D972A}"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1295400"/>
            <a:ext cx="109728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装饰  2"/>
          <p:cNvSpPr>
            <a:spLocks noGrp="1"/>
          </p:cNvSpPr>
          <p:nvPr>
            <p:ph type="body" idx="16398" hasCustomPrompt="1"/>
            <p:custDataLst>
              <p:tags r:id="rId7"/>
            </p:custDataLst>
          </p:nvPr>
        </p:nvSpPr>
        <p:spPr>
          <a:xfrm>
            <a:off x="1066800" y="26162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图片占位符 13"/>
          <p:cNvSpPr>
            <a:spLocks noGrp="1"/>
          </p:cNvSpPr>
          <p:nvPr>
            <p:ph type="pic" idx="16397" hasCustomPrompt="1"/>
            <p:custDataLst>
              <p:tags r:id="rId8"/>
            </p:custDataLst>
          </p:nvPr>
        </p:nvSpPr>
        <p:spPr>
          <a:xfrm>
            <a:off x="1280160" y="2829560"/>
            <a:ext cx="487680" cy="48768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5" name="文本占位符 14"/>
          <p:cNvSpPr>
            <a:spLocks noGrp="1"/>
          </p:cNvSpPr>
          <p:nvPr>
            <p:ph type="body" idx="16387" hasCustomPrompt="1"/>
            <p:custDataLst>
              <p:tags r:id="rId9"/>
            </p:custDataLst>
          </p:nvPr>
        </p:nvSpPr>
        <p:spPr>
          <a:xfrm>
            <a:off x="609600" y="3784600"/>
            <a:ext cx="1828800" cy="8128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88" hasCustomPrompt="1"/>
            <p:custDataLst>
              <p:tags r:id="rId10"/>
            </p:custDataLst>
          </p:nvPr>
        </p:nvSpPr>
        <p:spPr>
          <a:xfrm>
            <a:off x="609600" y="4699000"/>
            <a:ext cx="1828800" cy="12192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装饰  6"/>
          <p:cNvSpPr>
            <a:spLocks noGrp="1"/>
          </p:cNvSpPr>
          <p:nvPr>
            <p:ph type="body" idx="16400" hasCustomPrompt="1"/>
            <p:custDataLst>
              <p:tags r:id="rId11"/>
            </p:custDataLst>
          </p:nvPr>
        </p:nvSpPr>
        <p:spPr>
          <a:xfrm>
            <a:off x="3352800" y="26162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图片占位符 17"/>
          <p:cNvSpPr>
            <a:spLocks noGrp="1"/>
          </p:cNvSpPr>
          <p:nvPr>
            <p:ph type="pic" idx="16399" hasCustomPrompt="1"/>
            <p:custDataLst>
              <p:tags r:id="rId12"/>
            </p:custDataLst>
          </p:nvPr>
        </p:nvSpPr>
        <p:spPr>
          <a:xfrm>
            <a:off x="3566160" y="2829560"/>
            <a:ext cx="487680" cy="48768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9" name="文本占位符 18"/>
          <p:cNvSpPr>
            <a:spLocks noGrp="1"/>
          </p:cNvSpPr>
          <p:nvPr>
            <p:ph type="body" idx="16389" hasCustomPrompt="1"/>
            <p:custDataLst>
              <p:tags r:id="rId13"/>
            </p:custDataLst>
          </p:nvPr>
        </p:nvSpPr>
        <p:spPr>
          <a:xfrm>
            <a:off x="2895600" y="3784600"/>
            <a:ext cx="1828800" cy="8128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0" name="文本占位符 19"/>
          <p:cNvSpPr>
            <a:spLocks noGrp="1"/>
          </p:cNvSpPr>
          <p:nvPr>
            <p:ph type="body" idx="16390" hasCustomPrompt="1"/>
            <p:custDataLst>
              <p:tags r:id="rId14"/>
            </p:custDataLst>
          </p:nvPr>
        </p:nvSpPr>
        <p:spPr>
          <a:xfrm>
            <a:off x="2895600" y="4699000"/>
            <a:ext cx="1828800" cy="12192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1" name="装饰  0"/>
          <p:cNvSpPr>
            <a:spLocks noGrp="1"/>
          </p:cNvSpPr>
          <p:nvPr>
            <p:ph type="body" idx="16402" hasCustomPrompt="1"/>
            <p:custDataLst>
              <p:tags r:id="rId15"/>
            </p:custDataLst>
          </p:nvPr>
        </p:nvSpPr>
        <p:spPr>
          <a:xfrm>
            <a:off x="5638800" y="26162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2" name="图片占位符 21"/>
          <p:cNvSpPr>
            <a:spLocks noGrp="1"/>
          </p:cNvSpPr>
          <p:nvPr>
            <p:ph type="pic" idx="16401" hasCustomPrompt="1"/>
            <p:custDataLst>
              <p:tags r:id="rId16"/>
            </p:custDataLst>
          </p:nvPr>
        </p:nvSpPr>
        <p:spPr>
          <a:xfrm>
            <a:off x="5852160" y="2829560"/>
            <a:ext cx="487680" cy="48768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3" name="文本占位符 22"/>
          <p:cNvSpPr>
            <a:spLocks noGrp="1"/>
          </p:cNvSpPr>
          <p:nvPr>
            <p:ph type="body" idx="16391" hasCustomPrompt="1"/>
            <p:custDataLst>
              <p:tags r:id="rId17"/>
            </p:custDataLst>
          </p:nvPr>
        </p:nvSpPr>
        <p:spPr>
          <a:xfrm>
            <a:off x="5181600" y="3784600"/>
            <a:ext cx="1828800" cy="8128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4" name="文本占位符 23"/>
          <p:cNvSpPr>
            <a:spLocks noGrp="1"/>
          </p:cNvSpPr>
          <p:nvPr>
            <p:ph type="body" idx="16392" hasCustomPrompt="1"/>
            <p:custDataLst>
              <p:tags r:id="rId18"/>
            </p:custDataLst>
          </p:nvPr>
        </p:nvSpPr>
        <p:spPr>
          <a:xfrm>
            <a:off x="5181600" y="4699000"/>
            <a:ext cx="1828800" cy="12192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5" name="装饰  4"/>
          <p:cNvSpPr>
            <a:spLocks noGrp="1"/>
          </p:cNvSpPr>
          <p:nvPr>
            <p:ph type="body" idx="16404" hasCustomPrompt="1"/>
            <p:custDataLst>
              <p:tags r:id="rId19"/>
            </p:custDataLst>
          </p:nvPr>
        </p:nvSpPr>
        <p:spPr>
          <a:xfrm>
            <a:off x="7924800" y="26162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6" name="图片占位符 25"/>
          <p:cNvSpPr>
            <a:spLocks noGrp="1"/>
          </p:cNvSpPr>
          <p:nvPr>
            <p:ph type="pic" idx="16403" hasCustomPrompt="1"/>
            <p:custDataLst>
              <p:tags r:id="rId20"/>
            </p:custDataLst>
          </p:nvPr>
        </p:nvSpPr>
        <p:spPr>
          <a:xfrm>
            <a:off x="8138160" y="2829560"/>
            <a:ext cx="487680" cy="48768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7" name="文本占位符 26"/>
          <p:cNvSpPr>
            <a:spLocks noGrp="1"/>
          </p:cNvSpPr>
          <p:nvPr>
            <p:ph type="body" idx="16393" hasCustomPrompt="1"/>
            <p:custDataLst>
              <p:tags r:id="rId21"/>
            </p:custDataLst>
          </p:nvPr>
        </p:nvSpPr>
        <p:spPr>
          <a:xfrm>
            <a:off x="7467600" y="3784600"/>
            <a:ext cx="1828800" cy="8128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8" name="文本占位符 27"/>
          <p:cNvSpPr>
            <a:spLocks noGrp="1"/>
          </p:cNvSpPr>
          <p:nvPr>
            <p:ph type="body" idx="16394" hasCustomPrompt="1"/>
            <p:custDataLst>
              <p:tags r:id="rId22"/>
            </p:custDataLst>
          </p:nvPr>
        </p:nvSpPr>
        <p:spPr>
          <a:xfrm>
            <a:off x="7467600" y="4699000"/>
            <a:ext cx="1828800" cy="12192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9" name="装饰  8"/>
          <p:cNvSpPr>
            <a:spLocks noGrp="1"/>
          </p:cNvSpPr>
          <p:nvPr>
            <p:ph type="body" idx="16406" hasCustomPrompt="1"/>
            <p:custDataLst>
              <p:tags r:id="rId23"/>
            </p:custDataLst>
          </p:nvPr>
        </p:nvSpPr>
        <p:spPr>
          <a:xfrm>
            <a:off x="10210800" y="26162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30" name="图片占位符 29"/>
          <p:cNvSpPr>
            <a:spLocks noGrp="1"/>
          </p:cNvSpPr>
          <p:nvPr>
            <p:ph type="pic" idx="16405" hasCustomPrompt="1"/>
            <p:custDataLst>
              <p:tags r:id="rId24"/>
            </p:custDataLst>
          </p:nvPr>
        </p:nvSpPr>
        <p:spPr>
          <a:xfrm>
            <a:off x="10424160" y="2829560"/>
            <a:ext cx="487680" cy="48768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31" name="文本占位符 30"/>
          <p:cNvSpPr>
            <a:spLocks noGrp="1"/>
          </p:cNvSpPr>
          <p:nvPr>
            <p:ph type="body" idx="16395" hasCustomPrompt="1"/>
            <p:custDataLst>
              <p:tags r:id="rId25"/>
            </p:custDataLst>
          </p:nvPr>
        </p:nvSpPr>
        <p:spPr>
          <a:xfrm>
            <a:off x="9753600" y="3784600"/>
            <a:ext cx="1828800" cy="8128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32" name="文本占位符 31"/>
          <p:cNvSpPr>
            <a:spLocks noGrp="1"/>
          </p:cNvSpPr>
          <p:nvPr>
            <p:ph type="body" idx="16396" hasCustomPrompt="1"/>
            <p:custDataLst>
              <p:tags r:id="rId26"/>
            </p:custDataLst>
          </p:nvPr>
        </p:nvSpPr>
        <p:spPr>
          <a:xfrm>
            <a:off x="9753600" y="4699000"/>
            <a:ext cx="1828800" cy="12192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showMasterSp="0" userDrawn="1">
  <p:cSld name="正文页-6_63">
    <p:bg>
      <p:bgRef idx="1001">
        <a:schemeClr val="bg1"/>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a:xfrm>
            <a:off x="838200" y="6356350"/>
            <a:ext cx="2743200" cy="365125"/>
          </a:xfrm>
        </p:spPr>
        <p:txBody>
          <a:bodyPr/>
          <a:lstStyle/>
          <a:p>
            <a:fld id="{297C79FE-DCC0-4620-A566-16CA7A0CE41F}"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a:xfrm>
            <a:off x="4038600" y="6356350"/>
            <a:ext cx="4114800" cy="365125"/>
          </a:xfrm>
        </p:spPr>
        <p:txBody>
          <a:bodyPr/>
          <a:lstStyle/>
          <a:p>
            <a:endParaRPr lang="zh-CN" altLang="en-US"/>
          </a:p>
        </p:txBody>
      </p:sp>
      <p:sp>
        <p:nvSpPr>
          <p:cNvPr id="10" name="灯片编号占位符 9"/>
          <p:cNvSpPr>
            <a:spLocks noGrp="1"/>
          </p:cNvSpPr>
          <p:nvPr>
            <p:ph type="sldNum" sz="quarter" idx="12"/>
            <p:custDataLst>
              <p:tags r:id="rId4"/>
            </p:custDataLst>
          </p:nvPr>
        </p:nvSpPr>
        <p:spPr>
          <a:xfrm>
            <a:off x="8610600" y="6356350"/>
            <a:ext cx="2743200" cy="365125"/>
          </a:xfrm>
        </p:spPr>
        <p:txBody>
          <a:bodyPr/>
          <a:lstStyle/>
          <a:p>
            <a:fld id="{515A922F-1294-4387-9CB3-FCC8465D972A}"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48768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6096000" y="609600"/>
            <a:ext cx="5486400" cy="5638800"/>
          </a:xfrm>
          <a:custGeom>
            <a:avLst/>
            <a:gdLst>
              <a:gd name="connisteX0" fmla="*/ 0 w 5486400"/>
              <a:gd name="connsiteY0" fmla="*/ 203200 h 5638800"/>
              <a:gd name="connisteX1" fmla="*/ 203200 w 5486400"/>
              <a:gd name="connsiteY1" fmla="*/ 0 h 5638800"/>
              <a:gd name="connisteX2" fmla="*/ 5283200 w 5486400"/>
              <a:gd name="connsiteY2" fmla="*/ 0 h 5638800"/>
              <a:gd name="connisteX3" fmla="*/ 5486400 w 5486400"/>
              <a:gd name="connsiteY3" fmla="*/ 203200 h 5638800"/>
              <a:gd name="connisteX4" fmla="*/ 5486400 w 5486400"/>
              <a:gd name="connsiteY4" fmla="*/ 5435600 h 5638800"/>
              <a:gd name="connisteX5" fmla="*/ 5283200 w 5486400"/>
              <a:gd name="connsiteY5" fmla="*/ 5638800 h 5638800"/>
              <a:gd name="connisteX6" fmla="*/ 203200 w 5486400"/>
              <a:gd name="connsiteY6" fmla="*/ 5638800 h 5638800"/>
              <a:gd name="connisteX7" fmla="*/ 0 w 5486400"/>
              <a:gd name="connsiteY7" fmla="*/ 5435600 h 5638800"/>
              <a:gd name="connisteX8" fmla="*/ 0 w 54864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486400" h="5638800">
                <a:moveTo>
                  <a:pt x="0" y="203200"/>
                </a:moveTo>
                <a:cubicBezTo>
                  <a:pt x="0" y="90976"/>
                  <a:pt x="90976" y="0"/>
                  <a:pt x="203200" y="0"/>
                </a:cubicBezTo>
                <a:lnTo>
                  <a:pt x="5283200" y="0"/>
                </a:lnTo>
                <a:cubicBezTo>
                  <a:pt x="5395424" y="0"/>
                  <a:pt x="5486400" y="90976"/>
                  <a:pt x="5486400" y="203200"/>
                </a:cubicBezTo>
                <a:lnTo>
                  <a:pt x="5486400" y="5435600"/>
                </a:lnTo>
                <a:cubicBezTo>
                  <a:pt x="5486400" y="5547824"/>
                  <a:pt x="5395424" y="5638800"/>
                  <a:pt x="5283200" y="5638800"/>
                </a:cubicBezTo>
                <a:lnTo>
                  <a:pt x="203200" y="5638800"/>
                </a:lnTo>
                <a:cubicBezTo>
                  <a:pt x="90976" y="5638800"/>
                  <a:pt x="0" y="5547824"/>
                  <a:pt x="0" y="543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89" hasCustomPrompt="1"/>
            <p:custDataLst>
              <p:tags r:id="rId7"/>
            </p:custDataLst>
          </p:nvPr>
        </p:nvSpPr>
        <p:spPr>
          <a:xfrm>
            <a:off x="609600" y="4216400"/>
            <a:ext cx="50800" cy="2032000"/>
          </a:xfrm>
          <a:custGeom>
            <a:avLst/>
            <a:gdLst>
              <a:gd name="connisteX0" fmla="*/ 0 w 50800"/>
              <a:gd name="connsiteY0" fmla="*/ 25400 h 2032000"/>
              <a:gd name="connisteX1" fmla="*/ 25400 w 50800"/>
              <a:gd name="connsiteY1" fmla="*/ 0 h 2032000"/>
              <a:gd name="connisteX2" fmla="*/ 25400 w 50800"/>
              <a:gd name="connsiteY2" fmla="*/ 0 h 2032000"/>
              <a:gd name="connisteX3" fmla="*/ 50800 w 50800"/>
              <a:gd name="connsiteY3" fmla="*/ 25400 h 2032000"/>
              <a:gd name="connisteX4" fmla="*/ 50800 w 50800"/>
              <a:gd name="connsiteY4" fmla="*/ 2006600 h 2032000"/>
              <a:gd name="connisteX5" fmla="*/ 25400 w 50800"/>
              <a:gd name="connsiteY5" fmla="*/ 2032000 h 2032000"/>
              <a:gd name="connisteX6" fmla="*/ 25400 w 50800"/>
              <a:gd name="connsiteY6" fmla="*/ 2032000 h 2032000"/>
              <a:gd name="connisteX7" fmla="*/ 0 w 50800"/>
              <a:gd name="connsiteY7" fmla="*/ 2006600 h 2032000"/>
              <a:gd name="connisteX8" fmla="*/ 0 w 50800"/>
              <a:gd name="connsiteY8" fmla="*/ 254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032000">
                <a:moveTo>
                  <a:pt x="0" y="25400"/>
                </a:moveTo>
                <a:cubicBezTo>
                  <a:pt x="0" y="11372"/>
                  <a:pt x="11372" y="0"/>
                  <a:pt x="25400" y="0"/>
                </a:cubicBezTo>
                <a:lnTo>
                  <a:pt x="25400" y="0"/>
                </a:lnTo>
                <a:cubicBezTo>
                  <a:pt x="39428" y="0"/>
                  <a:pt x="50800" y="11372"/>
                  <a:pt x="50800" y="25400"/>
                </a:cubicBezTo>
                <a:lnTo>
                  <a:pt x="50800" y="2006600"/>
                </a:lnTo>
                <a:cubicBezTo>
                  <a:pt x="50800" y="2020628"/>
                  <a:pt x="39428" y="2032000"/>
                  <a:pt x="25400" y="2032000"/>
                </a:cubicBezTo>
                <a:lnTo>
                  <a:pt x="25400" y="2032000"/>
                </a:lnTo>
                <a:cubicBezTo>
                  <a:pt x="11372" y="2032000"/>
                  <a:pt x="0" y="2020628"/>
                  <a:pt x="0" y="20066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762000" y="42164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762000" y="4724400"/>
            <a:ext cx="47244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8039" y="516256"/>
            <a:ext cx="10515890" cy="1324340"/>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039" y="1935192"/>
            <a:ext cx="5163349" cy="8277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8039" y="2818085"/>
            <a:ext cx="5163349" cy="352369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66931" y="1935192"/>
            <a:ext cx="5186998" cy="8277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66931" y="2818085"/>
            <a:ext cx="5186998" cy="352369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showMasterSp="0" userDrawn="1">
  <p:cSld name="正文页-7_22">
    <p:bg>
      <p:bgRef idx="1001">
        <a:schemeClr val="bg1"/>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a:xfrm>
            <a:off x="838200" y="6356350"/>
            <a:ext cx="2743200" cy="365125"/>
          </a:xfrm>
        </p:spPr>
        <p:txBody>
          <a:bodyPr/>
          <a:lstStyle/>
          <a:p>
            <a:fld id="{297C79FE-DCC0-4620-A566-16CA7A0CE41F}"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a:xfrm>
            <a:off x="4038600" y="6356350"/>
            <a:ext cx="4114800" cy="365125"/>
          </a:xfrm>
        </p:spPr>
        <p:txBody>
          <a:bodyPr/>
          <a:lstStyle/>
          <a:p>
            <a:endParaRPr lang="zh-CN" altLang="en-US"/>
          </a:p>
        </p:txBody>
      </p:sp>
      <p:sp>
        <p:nvSpPr>
          <p:cNvPr id="10" name="灯片编号占位符 9"/>
          <p:cNvSpPr>
            <a:spLocks noGrp="1"/>
          </p:cNvSpPr>
          <p:nvPr>
            <p:ph type="sldNum" sz="quarter" idx="12"/>
            <p:custDataLst>
              <p:tags r:id="rId4"/>
            </p:custDataLst>
          </p:nvPr>
        </p:nvSpPr>
        <p:spPr>
          <a:xfrm>
            <a:off x="8610600" y="6356350"/>
            <a:ext cx="2743200" cy="365125"/>
          </a:xfrm>
        </p:spPr>
        <p:txBody>
          <a:bodyPr/>
          <a:lstStyle/>
          <a:p>
            <a:fld id="{515A922F-1294-4387-9CB3-FCC8465D972A}"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057400"/>
            <a:ext cx="3429000" cy="3657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内容占位符 12"/>
          <p:cNvSpPr>
            <a:spLocks noGrp="1"/>
          </p:cNvSpPr>
          <p:nvPr>
            <p:ph idx="16393" hasCustomPrompt="1"/>
            <p:custDataLst>
              <p:tags r:id="rId7"/>
            </p:custDataLst>
          </p:nvPr>
        </p:nvSpPr>
        <p:spPr>
          <a:xfrm>
            <a:off x="4648200" y="609600"/>
            <a:ext cx="6934200" cy="3454400"/>
          </a:xfrm>
          <a:custGeom>
            <a:avLst/>
            <a:gdLst>
              <a:gd name="connisteX0" fmla="*/ 0 w 6934200"/>
              <a:gd name="connsiteY0" fmla="*/ 203200 h 3454400"/>
              <a:gd name="connisteX1" fmla="*/ 203200 w 6934200"/>
              <a:gd name="connsiteY1" fmla="*/ 0 h 3454400"/>
              <a:gd name="connisteX2" fmla="*/ 6731000 w 6934200"/>
              <a:gd name="connsiteY2" fmla="*/ 0 h 3454400"/>
              <a:gd name="connisteX3" fmla="*/ 6934200 w 6934200"/>
              <a:gd name="connsiteY3" fmla="*/ 203200 h 3454400"/>
              <a:gd name="connisteX4" fmla="*/ 6934200 w 6934200"/>
              <a:gd name="connsiteY4" fmla="*/ 3251200 h 3454400"/>
              <a:gd name="connisteX5" fmla="*/ 6731000 w 6934200"/>
              <a:gd name="connsiteY5" fmla="*/ 3454400 h 3454400"/>
              <a:gd name="connisteX6" fmla="*/ 203200 w 6934200"/>
              <a:gd name="connsiteY6" fmla="*/ 3454400 h 3454400"/>
              <a:gd name="connisteX7" fmla="*/ 0 w 6934200"/>
              <a:gd name="connsiteY7" fmla="*/ 3251200 h 3454400"/>
              <a:gd name="connisteX8" fmla="*/ 0 w 6934200"/>
              <a:gd name="connsiteY8" fmla="*/ 203200 h 345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6934200" h="3454400">
                <a:moveTo>
                  <a:pt x="0" y="203200"/>
                </a:moveTo>
                <a:cubicBezTo>
                  <a:pt x="0" y="90976"/>
                  <a:pt x="90976" y="0"/>
                  <a:pt x="203200" y="0"/>
                </a:cubicBezTo>
                <a:lnTo>
                  <a:pt x="6731000" y="0"/>
                </a:lnTo>
                <a:cubicBezTo>
                  <a:pt x="6843224" y="0"/>
                  <a:pt x="6934200" y="90976"/>
                  <a:pt x="6934200" y="203200"/>
                </a:cubicBezTo>
                <a:lnTo>
                  <a:pt x="6934200" y="3251200"/>
                </a:lnTo>
                <a:cubicBezTo>
                  <a:pt x="6934200" y="3363424"/>
                  <a:pt x="6843224" y="3454400"/>
                  <a:pt x="6731000" y="3454400"/>
                </a:cubicBezTo>
                <a:lnTo>
                  <a:pt x="203200" y="3454400"/>
                </a:lnTo>
                <a:cubicBezTo>
                  <a:pt x="90976" y="3454400"/>
                  <a:pt x="0" y="3363424"/>
                  <a:pt x="0" y="325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装饰  3"/>
          <p:cNvSpPr>
            <a:spLocks noGrp="1"/>
          </p:cNvSpPr>
          <p:nvPr>
            <p:ph type="body" idx="16394" hasCustomPrompt="1"/>
            <p:custDataLst>
              <p:tags r:id="rId8"/>
            </p:custDataLst>
          </p:nvPr>
        </p:nvSpPr>
        <p:spPr>
          <a:xfrm>
            <a:off x="4648200" y="45212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文本占位符 14"/>
          <p:cNvSpPr>
            <a:spLocks noGrp="1"/>
          </p:cNvSpPr>
          <p:nvPr>
            <p:ph type="body" idx="16387" hasCustomPrompt="1"/>
            <p:custDataLst>
              <p:tags r:id="rId9"/>
            </p:custDataLst>
          </p:nvPr>
        </p:nvSpPr>
        <p:spPr>
          <a:xfrm>
            <a:off x="4800600" y="4521200"/>
            <a:ext cx="1752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6" name="文本占位符 15"/>
          <p:cNvSpPr>
            <a:spLocks noGrp="1"/>
          </p:cNvSpPr>
          <p:nvPr>
            <p:ph type="body" idx="16388" hasCustomPrompt="1"/>
            <p:custDataLst>
              <p:tags r:id="rId10"/>
            </p:custDataLst>
          </p:nvPr>
        </p:nvSpPr>
        <p:spPr>
          <a:xfrm>
            <a:off x="4800600" y="5029200"/>
            <a:ext cx="1752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装饰  6"/>
          <p:cNvSpPr>
            <a:spLocks noGrp="1"/>
          </p:cNvSpPr>
          <p:nvPr>
            <p:ph type="body" idx="16395" hasCustomPrompt="1"/>
            <p:custDataLst>
              <p:tags r:id="rId11"/>
            </p:custDataLst>
          </p:nvPr>
        </p:nvSpPr>
        <p:spPr>
          <a:xfrm>
            <a:off x="7162800" y="45212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文本占位符 17"/>
          <p:cNvSpPr>
            <a:spLocks noGrp="1"/>
          </p:cNvSpPr>
          <p:nvPr>
            <p:ph type="body" idx="16389" hasCustomPrompt="1"/>
            <p:custDataLst>
              <p:tags r:id="rId12"/>
            </p:custDataLst>
          </p:nvPr>
        </p:nvSpPr>
        <p:spPr>
          <a:xfrm>
            <a:off x="7315200" y="4521200"/>
            <a:ext cx="1752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9" name="文本占位符 18"/>
          <p:cNvSpPr>
            <a:spLocks noGrp="1"/>
          </p:cNvSpPr>
          <p:nvPr>
            <p:ph type="body" idx="16390" hasCustomPrompt="1"/>
            <p:custDataLst>
              <p:tags r:id="rId13"/>
            </p:custDataLst>
          </p:nvPr>
        </p:nvSpPr>
        <p:spPr>
          <a:xfrm>
            <a:off x="7315200" y="5029200"/>
            <a:ext cx="1752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装饰  9"/>
          <p:cNvSpPr>
            <a:spLocks noGrp="1"/>
          </p:cNvSpPr>
          <p:nvPr>
            <p:ph type="body" idx="16396" hasCustomPrompt="1"/>
            <p:custDataLst>
              <p:tags r:id="rId14"/>
            </p:custDataLst>
          </p:nvPr>
        </p:nvSpPr>
        <p:spPr>
          <a:xfrm>
            <a:off x="9677400" y="45212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文本占位符 20"/>
          <p:cNvSpPr>
            <a:spLocks noGrp="1"/>
          </p:cNvSpPr>
          <p:nvPr>
            <p:ph type="body" idx="16391" hasCustomPrompt="1"/>
            <p:custDataLst>
              <p:tags r:id="rId15"/>
            </p:custDataLst>
          </p:nvPr>
        </p:nvSpPr>
        <p:spPr>
          <a:xfrm>
            <a:off x="9829800" y="4521200"/>
            <a:ext cx="1752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2" name="文本占位符 21"/>
          <p:cNvSpPr>
            <a:spLocks noGrp="1"/>
          </p:cNvSpPr>
          <p:nvPr>
            <p:ph type="body" idx="16392" hasCustomPrompt="1"/>
            <p:custDataLst>
              <p:tags r:id="rId16"/>
            </p:custDataLst>
          </p:nvPr>
        </p:nvSpPr>
        <p:spPr>
          <a:xfrm>
            <a:off x="9829800" y="5029200"/>
            <a:ext cx="1752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showMasterSp="0" userDrawn="1">
  <p:cSld name="正文页-24_39">
    <p:bg>
      <p:bgRef idx="1001">
        <a:schemeClr val="bg1"/>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a:xfrm>
            <a:off x="838200" y="6356350"/>
            <a:ext cx="2743200" cy="365125"/>
          </a:xfrm>
        </p:spPr>
        <p:txBody>
          <a:bodyPr/>
          <a:lstStyle/>
          <a:p>
            <a:fld id="{297C79FE-DCC0-4620-A566-16CA7A0CE41F}"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a:xfrm>
            <a:off x="4038600" y="6356350"/>
            <a:ext cx="4114800" cy="365125"/>
          </a:xfrm>
        </p:spPr>
        <p:txBody>
          <a:bodyPr/>
          <a:lstStyle/>
          <a:p>
            <a:endParaRPr lang="zh-CN" altLang="en-US"/>
          </a:p>
        </p:txBody>
      </p:sp>
      <p:sp>
        <p:nvSpPr>
          <p:cNvPr id="10" name="灯片编号占位符 9"/>
          <p:cNvSpPr>
            <a:spLocks noGrp="1"/>
          </p:cNvSpPr>
          <p:nvPr>
            <p:ph type="sldNum" sz="quarter" idx="12"/>
            <p:custDataLst>
              <p:tags r:id="rId4"/>
            </p:custDataLst>
          </p:nvPr>
        </p:nvSpPr>
        <p:spPr>
          <a:xfrm>
            <a:off x="8610600" y="6356350"/>
            <a:ext cx="2743200" cy="365125"/>
          </a:xfrm>
        </p:spPr>
        <p:txBody>
          <a:bodyPr/>
          <a:lstStyle/>
          <a:p>
            <a:fld id="{515A922F-1294-4387-9CB3-FCC8465D972A}"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2362200" cy="18288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667000"/>
            <a:ext cx="2362200" cy="3048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装饰  2"/>
          <p:cNvSpPr>
            <a:spLocks noGrp="1"/>
          </p:cNvSpPr>
          <p:nvPr>
            <p:ph type="body" idx="16397" hasCustomPrompt="1"/>
            <p:custDataLst>
              <p:tags r:id="rId7"/>
            </p:custDataLst>
          </p:nvPr>
        </p:nvSpPr>
        <p:spPr>
          <a:xfrm>
            <a:off x="3581400" y="609600"/>
            <a:ext cx="3924300" cy="1778000"/>
          </a:xfrm>
          <a:custGeom>
            <a:avLst/>
            <a:gdLst>
              <a:gd name="connisteX0" fmla="*/ 0 w 3924300"/>
              <a:gd name="connsiteY0" fmla="*/ 203200 h 1778000"/>
              <a:gd name="connisteX1" fmla="*/ 203200 w 3924300"/>
              <a:gd name="connsiteY1" fmla="*/ 0 h 1778000"/>
              <a:gd name="connisteX2" fmla="*/ 3721100 w 3924300"/>
              <a:gd name="connsiteY2" fmla="*/ 0 h 1778000"/>
              <a:gd name="connisteX3" fmla="*/ 3924300 w 3924300"/>
              <a:gd name="connsiteY3" fmla="*/ 203200 h 1778000"/>
              <a:gd name="connisteX4" fmla="*/ 3924300 w 3924300"/>
              <a:gd name="connsiteY4" fmla="*/ 1574800 h 1778000"/>
              <a:gd name="connisteX5" fmla="*/ 3721100 w 3924300"/>
              <a:gd name="connsiteY5" fmla="*/ 1778000 h 1778000"/>
              <a:gd name="connisteX6" fmla="*/ 203200 w 3924300"/>
              <a:gd name="connsiteY6" fmla="*/ 1778000 h 1778000"/>
              <a:gd name="connisteX7" fmla="*/ 0 w 3924300"/>
              <a:gd name="connsiteY7" fmla="*/ 1574800 h 1778000"/>
              <a:gd name="connisteX8" fmla="*/ 0 w 3924300"/>
              <a:gd name="connsiteY8" fmla="*/ 203200 h 1778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924300" h="1778000">
                <a:moveTo>
                  <a:pt x="0" y="203200"/>
                </a:moveTo>
                <a:cubicBezTo>
                  <a:pt x="0" y="90976"/>
                  <a:pt x="90976" y="0"/>
                  <a:pt x="203200" y="0"/>
                </a:cubicBezTo>
                <a:lnTo>
                  <a:pt x="3721100" y="0"/>
                </a:lnTo>
                <a:cubicBezTo>
                  <a:pt x="3833324" y="0"/>
                  <a:pt x="3924300" y="90976"/>
                  <a:pt x="3924300" y="203200"/>
                </a:cubicBezTo>
                <a:lnTo>
                  <a:pt x="3924300" y="1574800"/>
                </a:lnTo>
                <a:cubicBezTo>
                  <a:pt x="3924300" y="1687024"/>
                  <a:pt x="3833324" y="1778000"/>
                  <a:pt x="3721100" y="1778000"/>
                </a:cubicBezTo>
                <a:lnTo>
                  <a:pt x="203200" y="1778000"/>
                </a:lnTo>
                <a:cubicBezTo>
                  <a:pt x="90976" y="1778000"/>
                  <a:pt x="0" y="1687024"/>
                  <a:pt x="0" y="1574800"/>
                </a:cubicBezTo>
                <a:lnTo>
                  <a:pt x="0" y="20320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图片占位符 13"/>
          <p:cNvSpPr>
            <a:spLocks noGrp="1"/>
          </p:cNvSpPr>
          <p:nvPr>
            <p:ph type="pic" idx="16398" hasCustomPrompt="1"/>
            <p:custDataLst>
              <p:tags r:id="rId8"/>
            </p:custDataLst>
          </p:nvPr>
        </p:nvSpPr>
        <p:spPr>
          <a:xfrm>
            <a:off x="3886200" y="10414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5" name="文本占位符 14"/>
          <p:cNvSpPr>
            <a:spLocks noGrp="1"/>
          </p:cNvSpPr>
          <p:nvPr>
            <p:ph type="body" idx="16387" hasCustomPrompt="1"/>
            <p:custDataLst>
              <p:tags r:id="rId9"/>
            </p:custDataLst>
          </p:nvPr>
        </p:nvSpPr>
        <p:spPr>
          <a:xfrm>
            <a:off x="5054600" y="787400"/>
            <a:ext cx="2146300" cy="406400"/>
          </a:xfrm>
          <a:noFill/>
        </p:spPr>
        <p:txBody>
          <a:bodyPr lIns="0" tIns="0" rIns="0" bIns="0" anchor="ctr">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6" name="文本占位符 15"/>
          <p:cNvSpPr>
            <a:spLocks noGrp="1"/>
          </p:cNvSpPr>
          <p:nvPr>
            <p:ph type="body" idx="16388" hasCustomPrompt="1"/>
            <p:custDataLst>
              <p:tags r:id="rId10"/>
            </p:custDataLst>
          </p:nvPr>
        </p:nvSpPr>
        <p:spPr>
          <a:xfrm>
            <a:off x="5054600" y="1295400"/>
            <a:ext cx="21463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装饰  6"/>
          <p:cNvSpPr>
            <a:spLocks noGrp="1"/>
          </p:cNvSpPr>
          <p:nvPr>
            <p:ph type="body" idx="16399" hasCustomPrompt="1"/>
            <p:custDataLst>
              <p:tags r:id="rId11"/>
            </p:custDataLst>
          </p:nvPr>
        </p:nvSpPr>
        <p:spPr>
          <a:xfrm>
            <a:off x="7658100" y="609600"/>
            <a:ext cx="3924300" cy="1778000"/>
          </a:xfrm>
          <a:custGeom>
            <a:avLst/>
            <a:gdLst>
              <a:gd name="connisteX0" fmla="*/ 0 w 3924300"/>
              <a:gd name="connsiteY0" fmla="*/ 203200 h 1778000"/>
              <a:gd name="connisteX1" fmla="*/ 203200 w 3924300"/>
              <a:gd name="connsiteY1" fmla="*/ 0 h 1778000"/>
              <a:gd name="connisteX2" fmla="*/ 3721100 w 3924300"/>
              <a:gd name="connsiteY2" fmla="*/ 0 h 1778000"/>
              <a:gd name="connisteX3" fmla="*/ 3924300 w 3924300"/>
              <a:gd name="connsiteY3" fmla="*/ 203200 h 1778000"/>
              <a:gd name="connisteX4" fmla="*/ 3924300 w 3924300"/>
              <a:gd name="connsiteY4" fmla="*/ 1574800 h 1778000"/>
              <a:gd name="connisteX5" fmla="*/ 3721100 w 3924300"/>
              <a:gd name="connsiteY5" fmla="*/ 1778000 h 1778000"/>
              <a:gd name="connisteX6" fmla="*/ 203200 w 3924300"/>
              <a:gd name="connsiteY6" fmla="*/ 1778000 h 1778000"/>
              <a:gd name="connisteX7" fmla="*/ 0 w 3924300"/>
              <a:gd name="connsiteY7" fmla="*/ 1574800 h 1778000"/>
              <a:gd name="connisteX8" fmla="*/ 0 w 3924300"/>
              <a:gd name="connsiteY8" fmla="*/ 203200 h 1778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924300" h="1778000">
                <a:moveTo>
                  <a:pt x="0" y="203200"/>
                </a:moveTo>
                <a:cubicBezTo>
                  <a:pt x="0" y="90976"/>
                  <a:pt x="90976" y="0"/>
                  <a:pt x="203200" y="0"/>
                </a:cubicBezTo>
                <a:lnTo>
                  <a:pt x="3721100" y="0"/>
                </a:lnTo>
                <a:cubicBezTo>
                  <a:pt x="3833324" y="0"/>
                  <a:pt x="3924300" y="90976"/>
                  <a:pt x="3924300" y="203200"/>
                </a:cubicBezTo>
                <a:lnTo>
                  <a:pt x="3924300" y="1574800"/>
                </a:lnTo>
                <a:cubicBezTo>
                  <a:pt x="3924300" y="1687024"/>
                  <a:pt x="3833324" y="1778000"/>
                  <a:pt x="3721100" y="1778000"/>
                </a:cubicBezTo>
                <a:lnTo>
                  <a:pt x="203200" y="1778000"/>
                </a:lnTo>
                <a:cubicBezTo>
                  <a:pt x="90976" y="1778000"/>
                  <a:pt x="0" y="1687024"/>
                  <a:pt x="0" y="1574800"/>
                </a:cubicBezTo>
                <a:lnTo>
                  <a:pt x="0" y="20320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图片占位符 17"/>
          <p:cNvSpPr>
            <a:spLocks noGrp="1"/>
          </p:cNvSpPr>
          <p:nvPr>
            <p:ph type="pic" idx="16400" hasCustomPrompt="1"/>
            <p:custDataLst>
              <p:tags r:id="rId12"/>
            </p:custDataLst>
          </p:nvPr>
        </p:nvSpPr>
        <p:spPr>
          <a:xfrm>
            <a:off x="7962900" y="10414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9" name="文本占位符 18"/>
          <p:cNvSpPr>
            <a:spLocks noGrp="1"/>
          </p:cNvSpPr>
          <p:nvPr>
            <p:ph type="body" idx="16389" hasCustomPrompt="1"/>
            <p:custDataLst>
              <p:tags r:id="rId13"/>
            </p:custDataLst>
          </p:nvPr>
        </p:nvSpPr>
        <p:spPr>
          <a:xfrm>
            <a:off x="9131300" y="787400"/>
            <a:ext cx="2146300" cy="406400"/>
          </a:xfrm>
          <a:noFill/>
        </p:spPr>
        <p:txBody>
          <a:bodyPr lIns="0" tIns="0" rIns="0" bIns="0" anchor="ctr">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0" name="文本占位符 19"/>
          <p:cNvSpPr>
            <a:spLocks noGrp="1"/>
          </p:cNvSpPr>
          <p:nvPr>
            <p:ph type="body" idx="16390" hasCustomPrompt="1"/>
            <p:custDataLst>
              <p:tags r:id="rId14"/>
            </p:custDataLst>
          </p:nvPr>
        </p:nvSpPr>
        <p:spPr>
          <a:xfrm>
            <a:off x="9131300" y="1295400"/>
            <a:ext cx="21463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1" name="装饰  0"/>
          <p:cNvSpPr>
            <a:spLocks noGrp="1"/>
          </p:cNvSpPr>
          <p:nvPr>
            <p:ph type="body" idx="16401" hasCustomPrompt="1"/>
            <p:custDataLst>
              <p:tags r:id="rId15"/>
            </p:custDataLst>
          </p:nvPr>
        </p:nvSpPr>
        <p:spPr>
          <a:xfrm>
            <a:off x="3581400" y="2540000"/>
            <a:ext cx="3924300" cy="1778000"/>
          </a:xfrm>
          <a:custGeom>
            <a:avLst/>
            <a:gdLst>
              <a:gd name="connisteX0" fmla="*/ 0 w 3924300"/>
              <a:gd name="connsiteY0" fmla="*/ 203200 h 1778000"/>
              <a:gd name="connisteX1" fmla="*/ 203200 w 3924300"/>
              <a:gd name="connsiteY1" fmla="*/ 0 h 1778000"/>
              <a:gd name="connisteX2" fmla="*/ 3721100 w 3924300"/>
              <a:gd name="connsiteY2" fmla="*/ 0 h 1778000"/>
              <a:gd name="connisteX3" fmla="*/ 3924300 w 3924300"/>
              <a:gd name="connsiteY3" fmla="*/ 203200 h 1778000"/>
              <a:gd name="connisteX4" fmla="*/ 3924300 w 3924300"/>
              <a:gd name="connsiteY4" fmla="*/ 1574800 h 1778000"/>
              <a:gd name="connisteX5" fmla="*/ 3721100 w 3924300"/>
              <a:gd name="connsiteY5" fmla="*/ 1778000 h 1778000"/>
              <a:gd name="connisteX6" fmla="*/ 203200 w 3924300"/>
              <a:gd name="connsiteY6" fmla="*/ 1778000 h 1778000"/>
              <a:gd name="connisteX7" fmla="*/ 0 w 3924300"/>
              <a:gd name="connsiteY7" fmla="*/ 1574800 h 1778000"/>
              <a:gd name="connisteX8" fmla="*/ 0 w 3924300"/>
              <a:gd name="connsiteY8" fmla="*/ 203200 h 1778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924300" h="1778000">
                <a:moveTo>
                  <a:pt x="0" y="203200"/>
                </a:moveTo>
                <a:cubicBezTo>
                  <a:pt x="0" y="90976"/>
                  <a:pt x="90976" y="0"/>
                  <a:pt x="203200" y="0"/>
                </a:cubicBezTo>
                <a:lnTo>
                  <a:pt x="3721100" y="0"/>
                </a:lnTo>
                <a:cubicBezTo>
                  <a:pt x="3833324" y="0"/>
                  <a:pt x="3924300" y="90976"/>
                  <a:pt x="3924300" y="203200"/>
                </a:cubicBezTo>
                <a:lnTo>
                  <a:pt x="3924300" y="1574800"/>
                </a:lnTo>
                <a:cubicBezTo>
                  <a:pt x="3924300" y="1687024"/>
                  <a:pt x="3833324" y="1778000"/>
                  <a:pt x="3721100" y="1778000"/>
                </a:cubicBezTo>
                <a:lnTo>
                  <a:pt x="203200" y="1778000"/>
                </a:lnTo>
                <a:cubicBezTo>
                  <a:pt x="90976" y="1778000"/>
                  <a:pt x="0" y="1687024"/>
                  <a:pt x="0" y="1574800"/>
                </a:cubicBezTo>
                <a:lnTo>
                  <a:pt x="0" y="20320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2" name="图片占位符 21"/>
          <p:cNvSpPr>
            <a:spLocks noGrp="1"/>
          </p:cNvSpPr>
          <p:nvPr>
            <p:ph type="pic" idx="16402" hasCustomPrompt="1"/>
            <p:custDataLst>
              <p:tags r:id="rId16"/>
            </p:custDataLst>
          </p:nvPr>
        </p:nvSpPr>
        <p:spPr>
          <a:xfrm>
            <a:off x="3886200" y="29718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3" name="文本占位符 22"/>
          <p:cNvSpPr>
            <a:spLocks noGrp="1"/>
          </p:cNvSpPr>
          <p:nvPr>
            <p:ph type="body" idx="16391" hasCustomPrompt="1"/>
            <p:custDataLst>
              <p:tags r:id="rId17"/>
            </p:custDataLst>
          </p:nvPr>
        </p:nvSpPr>
        <p:spPr>
          <a:xfrm>
            <a:off x="5054600" y="2717800"/>
            <a:ext cx="2146300" cy="406400"/>
          </a:xfrm>
          <a:noFill/>
        </p:spPr>
        <p:txBody>
          <a:bodyPr lIns="0" tIns="0" rIns="0" bIns="0" anchor="ctr">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4" name="文本占位符 23"/>
          <p:cNvSpPr>
            <a:spLocks noGrp="1"/>
          </p:cNvSpPr>
          <p:nvPr>
            <p:ph type="body" idx="16392" hasCustomPrompt="1"/>
            <p:custDataLst>
              <p:tags r:id="rId18"/>
            </p:custDataLst>
          </p:nvPr>
        </p:nvSpPr>
        <p:spPr>
          <a:xfrm>
            <a:off x="5054600" y="3225800"/>
            <a:ext cx="21463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5" name="装饰  4"/>
          <p:cNvSpPr>
            <a:spLocks noGrp="1"/>
          </p:cNvSpPr>
          <p:nvPr>
            <p:ph type="body" idx="16403" hasCustomPrompt="1"/>
            <p:custDataLst>
              <p:tags r:id="rId19"/>
            </p:custDataLst>
          </p:nvPr>
        </p:nvSpPr>
        <p:spPr>
          <a:xfrm>
            <a:off x="7658100" y="2540000"/>
            <a:ext cx="3924300" cy="1778000"/>
          </a:xfrm>
          <a:custGeom>
            <a:avLst/>
            <a:gdLst>
              <a:gd name="connisteX0" fmla="*/ 0 w 3924300"/>
              <a:gd name="connsiteY0" fmla="*/ 203200 h 1778000"/>
              <a:gd name="connisteX1" fmla="*/ 203200 w 3924300"/>
              <a:gd name="connsiteY1" fmla="*/ 0 h 1778000"/>
              <a:gd name="connisteX2" fmla="*/ 3721100 w 3924300"/>
              <a:gd name="connsiteY2" fmla="*/ 0 h 1778000"/>
              <a:gd name="connisteX3" fmla="*/ 3924300 w 3924300"/>
              <a:gd name="connsiteY3" fmla="*/ 203200 h 1778000"/>
              <a:gd name="connisteX4" fmla="*/ 3924300 w 3924300"/>
              <a:gd name="connsiteY4" fmla="*/ 1574800 h 1778000"/>
              <a:gd name="connisteX5" fmla="*/ 3721100 w 3924300"/>
              <a:gd name="connsiteY5" fmla="*/ 1778000 h 1778000"/>
              <a:gd name="connisteX6" fmla="*/ 203200 w 3924300"/>
              <a:gd name="connsiteY6" fmla="*/ 1778000 h 1778000"/>
              <a:gd name="connisteX7" fmla="*/ 0 w 3924300"/>
              <a:gd name="connsiteY7" fmla="*/ 1574800 h 1778000"/>
              <a:gd name="connisteX8" fmla="*/ 0 w 3924300"/>
              <a:gd name="connsiteY8" fmla="*/ 203200 h 1778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924300" h="1778000">
                <a:moveTo>
                  <a:pt x="0" y="203200"/>
                </a:moveTo>
                <a:cubicBezTo>
                  <a:pt x="0" y="90976"/>
                  <a:pt x="90976" y="0"/>
                  <a:pt x="203200" y="0"/>
                </a:cubicBezTo>
                <a:lnTo>
                  <a:pt x="3721100" y="0"/>
                </a:lnTo>
                <a:cubicBezTo>
                  <a:pt x="3833324" y="0"/>
                  <a:pt x="3924300" y="90976"/>
                  <a:pt x="3924300" y="203200"/>
                </a:cubicBezTo>
                <a:lnTo>
                  <a:pt x="3924300" y="1574800"/>
                </a:lnTo>
                <a:cubicBezTo>
                  <a:pt x="3924300" y="1687024"/>
                  <a:pt x="3833324" y="1778000"/>
                  <a:pt x="3721100" y="1778000"/>
                </a:cubicBezTo>
                <a:lnTo>
                  <a:pt x="203200" y="1778000"/>
                </a:lnTo>
                <a:cubicBezTo>
                  <a:pt x="90976" y="1778000"/>
                  <a:pt x="0" y="1687024"/>
                  <a:pt x="0" y="1574800"/>
                </a:cubicBezTo>
                <a:lnTo>
                  <a:pt x="0" y="20320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6" name="图片占位符 25"/>
          <p:cNvSpPr>
            <a:spLocks noGrp="1"/>
          </p:cNvSpPr>
          <p:nvPr>
            <p:ph type="pic" idx="16404" hasCustomPrompt="1"/>
            <p:custDataLst>
              <p:tags r:id="rId20"/>
            </p:custDataLst>
          </p:nvPr>
        </p:nvSpPr>
        <p:spPr>
          <a:xfrm>
            <a:off x="7962900" y="29718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7" name="文本占位符 26"/>
          <p:cNvSpPr>
            <a:spLocks noGrp="1"/>
          </p:cNvSpPr>
          <p:nvPr>
            <p:ph type="body" idx="16393" hasCustomPrompt="1"/>
            <p:custDataLst>
              <p:tags r:id="rId21"/>
            </p:custDataLst>
          </p:nvPr>
        </p:nvSpPr>
        <p:spPr>
          <a:xfrm>
            <a:off x="9131300" y="2717800"/>
            <a:ext cx="2146300" cy="406400"/>
          </a:xfrm>
          <a:noFill/>
        </p:spPr>
        <p:txBody>
          <a:bodyPr lIns="0" tIns="0" rIns="0" bIns="0" anchor="ctr">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8" name="文本占位符 27"/>
          <p:cNvSpPr>
            <a:spLocks noGrp="1"/>
          </p:cNvSpPr>
          <p:nvPr>
            <p:ph type="body" idx="16394" hasCustomPrompt="1"/>
            <p:custDataLst>
              <p:tags r:id="rId22"/>
            </p:custDataLst>
          </p:nvPr>
        </p:nvSpPr>
        <p:spPr>
          <a:xfrm>
            <a:off x="9131300" y="3225800"/>
            <a:ext cx="21463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9" name="装饰  8"/>
          <p:cNvSpPr>
            <a:spLocks noGrp="1"/>
          </p:cNvSpPr>
          <p:nvPr>
            <p:ph type="body" idx="16405" hasCustomPrompt="1"/>
            <p:custDataLst>
              <p:tags r:id="rId23"/>
            </p:custDataLst>
          </p:nvPr>
        </p:nvSpPr>
        <p:spPr>
          <a:xfrm>
            <a:off x="3581400" y="4470400"/>
            <a:ext cx="3924300" cy="1778000"/>
          </a:xfrm>
          <a:custGeom>
            <a:avLst/>
            <a:gdLst>
              <a:gd name="connisteX0" fmla="*/ 0 w 3924300"/>
              <a:gd name="connsiteY0" fmla="*/ 203200 h 1778000"/>
              <a:gd name="connisteX1" fmla="*/ 203200 w 3924300"/>
              <a:gd name="connsiteY1" fmla="*/ 0 h 1778000"/>
              <a:gd name="connisteX2" fmla="*/ 3721100 w 3924300"/>
              <a:gd name="connsiteY2" fmla="*/ 0 h 1778000"/>
              <a:gd name="connisteX3" fmla="*/ 3924300 w 3924300"/>
              <a:gd name="connsiteY3" fmla="*/ 203200 h 1778000"/>
              <a:gd name="connisteX4" fmla="*/ 3924300 w 3924300"/>
              <a:gd name="connsiteY4" fmla="*/ 1574800 h 1778000"/>
              <a:gd name="connisteX5" fmla="*/ 3721100 w 3924300"/>
              <a:gd name="connsiteY5" fmla="*/ 1778000 h 1778000"/>
              <a:gd name="connisteX6" fmla="*/ 203200 w 3924300"/>
              <a:gd name="connsiteY6" fmla="*/ 1778000 h 1778000"/>
              <a:gd name="connisteX7" fmla="*/ 0 w 3924300"/>
              <a:gd name="connsiteY7" fmla="*/ 1574800 h 1778000"/>
              <a:gd name="connisteX8" fmla="*/ 0 w 3924300"/>
              <a:gd name="connsiteY8" fmla="*/ 203200 h 1778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924300" h="1778000">
                <a:moveTo>
                  <a:pt x="0" y="203200"/>
                </a:moveTo>
                <a:cubicBezTo>
                  <a:pt x="0" y="90976"/>
                  <a:pt x="90976" y="0"/>
                  <a:pt x="203200" y="0"/>
                </a:cubicBezTo>
                <a:lnTo>
                  <a:pt x="3721100" y="0"/>
                </a:lnTo>
                <a:cubicBezTo>
                  <a:pt x="3833324" y="0"/>
                  <a:pt x="3924300" y="90976"/>
                  <a:pt x="3924300" y="203200"/>
                </a:cubicBezTo>
                <a:lnTo>
                  <a:pt x="3924300" y="1574800"/>
                </a:lnTo>
                <a:cubicBezTo>
                  <a:pt x="3924300" y="1687024"/>
                  <a:pt x="3833324" y="1778000"/>
                  <a:pt x="3721100" y="1778000"/>
                </a:cubicBezTo>
                <a:lnTo>
                  <a:pt x="203200" y="1778000"/>
                </a:lnTo>
                <a:cubicBezTo>
                  <a:pt x="90976" y="1778000"/>
                  <a:pt x="0" y="1687024"/>
                  <a:pt x="0" y="1574800"/>
                </a:cubicBezTo>
                <a:lnTo>
                  <a:pt x="0" y="20320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30" name="图片占位符 29"/>
          <p:cNvSpPr>
            <a:spLocks noGrp="1"/>
          </p:cNvSpPr>
          <p:nvPr>
            <p:ph type="pic" idx="16406" hasCustomPrompt="1"/>
            <p:custDataLst>
              <p:tags r:id="rId24"/>
            </p:custDataLst>
          </p:nvPr>
        </p:nvSpPr>
        <p:spPr>
          <a:xfrm>
            <a:off x="3886200" y="49022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31" name="文本占位符 30"/>
          <p:cNvSpPr>
            <a:spLocks noGrp="1"/>
          </p:cNvSpPr>
          <p:nvPr>
            <p:ph type="body" idx="16395" hasCustomPrompt="1"/>
            <p:custDataLst>
              <p:tags r:id="rId25"/>
            </p:custDataLst>
          </p:nvPr>
        </p:nvSpPr>
        <p:spPr>
          <a:xfrm>
            <a:off x="5054600" y="4648200"/>
            <a:ext cx="2146300" cy="406400"/>
          </a:xfrm>
          <a:noFill/>
        </p:spPr>
        <p:txBody>
          <a:bodyPr lIns="0" tIns="0" rIns="0" bIns="0" anchor="ctr">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32" name="文本占位符 31"/>
          <p:cNvSpPr>
            <a:spLocks noGrp="1"/>
          </p:cNvSpPr>
          <p:nvPr>
            <p:ph type="body" idx="16396" hasCustomPrompt="1"/>
            <p:custDataLst>
              <p:tags r:id="rId26"/>
            </p:custDataLst>
          </p:nvPr>
        </p:nvSpPr>
        <p:spPr>
          <a:xfrm>
            <a:off x="5054600" y="5156200"/>
            <a:ext cx="21463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showMasterSp="0" userDrawn="1">
  <p:cSld name="正文页-10021_22">
    <p:bg>
      <p:bgRef idx="1001">
        <a:schemeClr val="bg1"/>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a:xfrm>
            <a:off x="838200" y="6356350"/>
            <a:ext cx="2743200" cy="365125"/>
          </a:xfrm>
        </p:spPr>
        <p:txBody>
          <a:bodyPr/>
          <a:lstStyle/>
          <a:p>
            <a:fld id="{297C79FE-DCC0-4620-A566-16CA7A0CE41F}"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a:xfrm>
            <a:off x="4038600" y="6356350"/>
            <a:ext cx="4114800" cy="365125"/>
          </a:xfrm>
        </p:spPr>
        <p:txBody>
          <a:bodyPr/>
          <a:lstStyle/>
          <a:p>
            <a:endParaRPr lang="zh-CN" altLang="en-US"/>
          </a:p>
        </p:txBody>
      </p:sp>
      <p:sp>
        <p:nvSpPr>
          <p:cNvPr id="10" name="灯片编号占位符 9"/>
          <p:cNvSpPr>
            <a:spLocks noGrp="1"/>
          </p:cNvSpPr>
          <p:nvPr>
            <p:ph type="sldNum" sz="quarter" idx="12"/>
            <p:custDataLst>
              <p:tags r:id="rId4"/>
            </p:custDataLst>
          </p:nvPr>
        </p:nvSpPr>
        <p:spPr>
          <a:xfrm>
            <a:off x="8610600" y="6356350"/>
            <a:ext cx="2743200" cy="365125"/>
          </a:xfrm>
        </p:spPr>
        <p:txBody>
          <a:bodyPr/>
          <a:lstStyle/>
          <a:p>
            <a:fld id="{515A922F-1294-4387-9CB3-FCC8465D972A}"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057400"/>
            <a:ext cx="3429000" cy="3962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装饰  2"/>
          <p:cNvSpPr>
            <a:spLocks noGrp="1"/>
          </p:cNvSpPr>
          <p:nvPr>
            <p:ph type="body" idx="16395" hasCustomPrompt="1"/>
            <p:custDataLst>
              <p:tags r:id="rId7"/>
            </p:custDataLst>
          </p:nvPr>
        </p:nvSpPr>
        <p:spPr>
          <a:xfrm>
            <a:off x="4648200" y="609600"/>
            <a:ext cx="3390900" cy="2743200"/>
          </a:xfrm>
          <a:custGeom>
            <a:avLst/>
            <a:gdLst>
              <a:gd name="connisteX0" fmla="*/ 0 w 3390900"/>
              <a:gd name="connsiteY0" fmla="*/ 203200 h 2743200"/>
              <a:gd name="connisteX1" fmla="*/ 203200 w 3390900"/>
              <a:gd name="connsiteY1" fmla="*/ 0 h 2743200"/>
              <a:gd name="connisteX2" fmla="*/ 3187700 w 3390900"/>
              <a:gd name="connsiteY2" fmla="*/ 0 h 2743200"/>
              <a:gd name="connisteX3" fmla="*/ 3390900 w 3390900"/>
              <a:gd name="connsiteY3" fmla="*/ 203200 h 2743200"/>
              <a:gd name="connisteX4" fmla="*/ 3390900 w 3390900"/>
              <a:gd name="connsiteY4" fmla="*/ 2540000 h 2743200"/>
              <a:gd name="connisteX5" fmla="*/ 3187700 w 3390900"/>
              <a:gd name="connsiteY5" fmla="*/ 2743200 h 2743200"/>
              <a:gd name="connisteX6" fmla="*/ 203200 w 3390900"/>
              <a:gd name="connsiteY6" fmla="*/ 2743200 h 2743200"/>
              <a:gd name="connisteX7" fmla="*/ 0 w 3390900"/>
              <a:gd name="connsiteY7" fmla="*/ 2540000 h 2743200"/>
              <a:gd name="connisteX8" fmla="*/ 0 w 3390900"/>
              <a:gd name="connsiteY8" fmla="*/ 203200 h 274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390900" h="2743200">
                <a:moveTo>
                  <a:pt x="0" y="203200"/>
                </a:moveTo>
                <a:cubicBezTo>
                  <a:pt x="0" y="90976"/>
                  <a:pt x="90976" y="0"/>
                  <a:pt x="203200" y="0"/>
                </a:cubicBezTo>
                <a:lnTo>
                  <a:pt x="3187700" y="0"/>
                </a:lnTo>
                <a:cubicBezTo>
                  <a:pt x="3299924" y="0"/>
                  <a:pt x="3390900" y="90976"/>
                  <a:pt x="3390900" y="203200"/>
                </a:cubicBezTo>
                <a:lnTo>
                  <a:pt x="3390900" y="2540000"/>
                </a:lnTo>
                <a:cubicBezTo>
                  <a:pt x="3390900" y="2652224"/>
                  <a:pt x="3299924" y="2743200"/>
                  <a:pt x="3187700" y="2743200"/>
                </a:cubicBezTo>
                <a:lnTo>
                  <a:pt x="203200" y="2743200"/>
                </a:lnTo>
                <a:cubicBezTo>
                  <a:pt x="90976" y="2743200"/>
                  <a:pt x="0" y="2652224"/>
                  <a:pt x="0" y="2540000"/>
                </a:cubicBezTo>
                <a:lnTo>
                  <a:pt x="0" y="20320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7" hasCustomPrompt="1"/>
            <p:custDataLst>
              <p:tags r:id="rId8"/>
            </p:custDataLst>
          </p:nvPr>
        </p:nvSpPr>
        <p:spPr>
          <a:xfrm>
            <a:off x="4953000" y="1092200"/>
            <a:ext cx="27813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5" name="文本占位符 14"/>
          <p:cNvSpPr>
            <a:spLocks noGrp="1"/>
          </p:cNvSpPr>
          <p:nvPr>
            <p:ph type="body" idx="16388" hasCustomPrompt="1"/>
            <p:custDataLst>
              <p:tags r:id="rId9"/>
            </p:custDataLst>
          </p:nvPr>
        </p:nvSpPr>
        <p:spPr>
          <a:xfrm>
            <a:off x="4953000" y="1651000"/>
            <a:ext cx="27813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6" hasCustomPrompt="1"/>
            <p:custDataLst>
              <p:tags r:id="rId10"/>
            </p:custDataLst>
          </p:nvPr>
        </p:nvSpPr>
        <p:spPr>
          <a:xfrm>
            <a:off x="8191500" y="609600"/>
            <a:ext cx="3390900" cy="2743200"/>
          </a:xfrm>
          <a:custGeom>
            <a:avLst/>
            <a:gdLst>
              <a:gd name="connisteX0" fmla="*/ 0 w 3390900"/>
              <a:gd name="connsiteY0" fmla="*/ 203200 h 2743200"/>
              <a:gd name="connisteX1" fmla="*/ 203200 w 3390900"/>
              <a:gd name="connsiteY1" fmla="*/ 0 h 2743200"/>
              <a:gd name="connisteX2" fmla="*/ 3187700 w 3390900"/>
              <a:gd name="connsiteY2" fmla="*/ 0 h 2743200"/>
              <a:gd name="connisteX3" fmla="*/ 3390900 w 3390900"/>
              <a:gd name="connsiteY3" fmla="*/ 203200 h 2743200"/>
              <a:gd name="connisteX4" fmla="*/ 3390900 w 3390900"/>
              <a:gd name="connsiteY4" fmla="*/ 2540000 h 2743200"/>
              <a:gd name="connisteX5" fmla="*/ 3187700 w 3390900"/>
              <a:gd name="connsiteY5" fmla="*/ 2743200 h 2743200"/>
              <a:gd name="connisteX6" fmla="*/ 203200 w 3390900"/>
              <a:gd name="connsiteY6" fmla="*/ 2743200 h 2743200"/>
              <a:gd name="connisteX7" fmla="*/ 0 w 3390900"/>
              <a:gd name="connsiteY7" fmla="*/ 2540000 h 2743200"/>
              <a:gd name="connisteX8" fmla="*/ 0 w 3390900"/>
              <a:gd name="connsiteY8" fmla="*/ 203200 h 274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390900" h="2743200">
                <a:moveTo>
                  <a:pt x="0" y="203200"/>
                </a:moveTo>
                <a:cubicBezTo>
                  <a:pt x="0" y="90976"/>
                  <a:pt x="90976" y="0"/>
                  <a:pt x="203200" y="0"/>
                </a:cubicBezTo>
                <a:lnTo>
                  <a:pt x="3187700" y="0"/>
                </a:lnTo>
                <a:cubicBezTo>
                  <a:pt x="3299924" y="0"/>
                  <a:pt x="3390900" y="90976"/>
                  <a:pt x="3390900" y="203200"/>
                </a:cubicBezTo>
                <a:lnTo>
                  <a:pt x="3390900" y="2540000"/>
                </a:lnTo>
                <a:cubicBezTo>
                  <a:pt x="3390900" y="2652224"/>
                  <a:pt x="3299924" y="2743200"/>
                  <a:pt x="3187700" y="2743200"/>
                </a:cubicBezTo>
                <a:lnTo>
                  <a:pt x="203200" y="2743200"/>
                </a:lnTo>
                <a:cubicBezTo>
                  <a:pt x="90976" y="2743200"/>
                  <a:pt x="0" y="2652224"/>
                  <a:pt x="0" y="2540000"/>
                </a:cubicBezTo>
                <a:lnTo>
                  <a:pt x="0" y="20320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9" hasCustomPrompt="1"/>
            <p:custDataLst>
              <p:tags r:id="rId11"/>
            </p:custDataLst>
          </p:nvPr>
        </p:nvSpPr>
        <p:spPr>
          <a:xfrm>
            <a:off x="8496300" y="1092200"/>
            <a:ext cx="27813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8" name="文本占位符 17"/>
          <p:cNvSpPr>
            <a:spLocks noGrp="1"/>
          </p:cNvSpPr>
          <p:nvPr>
            <p:ph type="body" idx="16390" hasCustomPrompt="1"/>
            <p:custDataLst>
              <p:tags r:id="rId12"/>
            </p:custDataLst>
          </p:nvPr>
        </p:nvSpPr>
        <p:spPr>
          <a:xfrm>
            <a:off x="8496300" y="1651000"/>
            <a:ext cx="27813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7" hasCustomPrompt="1"/>
            <p:custDataLst>
              <p:tags r:id="rId13"/>
            </p:custDataLst>
          </p:nvPr>
        </p:nvSpPr>
        <p:spPr>
          <a:xfrm>
            <a:off x="4648200" y="3505200"/>
            <a:ext cx="3390900" cy="2743200"/>
          </a:xfrm>
          <a:custGeom>
            <a:avLst/>
            <a:gdLst>
              <a:gd name="connisteX0" fmla="*/ 0 w 3390900"/>
              <a:gd name="connsiteY0" fmla="*/ 203200 h 2743200"/>
              <a:gd name="connisteX1" fmla="*/ 203200 w 3390900"/>
              <a:gd name="connsiteY1" fmla="*/ 0 h 2743200"/>
              <a:gd name="connisteX2" fmla="*/ 3187700 w 3390900"/>
              <a:gd name="connsiteY2" fmla="*/ 0 h 2743200"/>
              <a:gd name="connisteX3" fmla="*/ 3390900 w 3390900"/>
              <a:gd name="connsiteY3" fmla="*/ 203200 h 2743200"/>
              <a:gd name="connisteX4" fmla="*/ 3390900 w 3390900"/>
              <a:gd name="connsiteY4" fmla="*/ 2540000 h 2743200"/>
              <a:gd name="connisteX5" fmla="*/ 3187700 w 3390900"/>
              <a:gd name="connsiteY5" fmla="*/ 2743200 h 2743200"/>
              <a:gd name="connisteX6" fmla="*/ 203200 w 3390900"/>
              <a:gd name="connsiteY6" fmla="*/ 2743200 h 2743200"/>
              <a:gd name="connisteX7" fmla="*/ 0 w 3390900"/>
              <a:gd name="connsiteY7" fmla="*/ 2540000 h 2743200"/>
              <a:gd name="connisteX8" fmla="*/ 0 w 3390900"/>
              <a:gd name="connsiteY8" fmla="*/ 203200 h 274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390900" h="2743200">
                <a:moveTo>
                  <a:pt x="0" y="203200"/>
                </a:moveTo>
                <a:cubicBezTo>
                  <a:pt x="0" y="90976"/>
                  <a:pt x="90976" y="0"/>
                  <a:pt x="203200" y="0"/>
                </a:cubicBezTo>
                <a:lnTo>
                  <a:pt x="3187700" y="0"/>
                </a:lnTo>
                <a:cubicBezTo>
                  <a:pt x="3299924" y="0"/>
                  <a:pt x="3390900" y="90976"/>
                  <a:pt x="3390900" y="203200"/>
                </a:cubicBezTo>
                <a:lnTo>
                  <a:pt x="3390900" y="2540000"/>
                </a:lnTo>
                <a:cubicBezTo>
                  <a:pt x="3390900" y="2652224"/>
                  <a:pt x="3299924" y="2743200"/>
                  <a:pt x="3187700" y="2743200"/>
                </a:cubicBezTo>
                <a:lnTo>
                  <a:pt x="203200" y="2743200"/>
                </a:lnTo>
                <a:cubicBezTo>
                  <a:pt x="90976" y="2743200"/>
                  <a:pt x="0" y="2652224"/>
                  <a:pt x="0" y="2540000"/>
                </a:cubicBezTo>
                <a:lnTo>
                  <a:pt x="0" y="20320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1" hasCustomPrompt="1"/>
            <p:custDataLst>
              <p:tags r:id="rId14"/>
            </p:custDataLst>
          </p:nvPr>
        </p:nvSpPr>
        <p:spPr>
          <a:xfrm>
            <a:off x="4953000" y="3987800"/>
            <a:ext cx="27813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1" name="文本占位符 20"/>
          <p:cNvSpPr>
            <a:spLocks noGrp="1"/>
          </p:cNvSpPr>
          <p:nvPr>
            <p:ph type="body" idx="16392" hasCustomPrompt="1"/>
            <p:custDataLst>
              <p:tags r:id="rId15"/>
            </p:custDataLst>
          </p:nvPr>
        </p:nvSpPr>
        <p:spPr>
          <a:xfrm>
            <a:off x="4953000" y="4546600"/>
            <a:ext cx="27813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2" name="装饰  1"/>
          <p:cNvSpPr>
            <a:spLocks noGrp="1"/>
          </p:cNvSpPr>
          <p:nvPr>
            <p:ph type="body" idx="16398" hasCustomPrompt="1"/>
            <p:custDataLst>
              <p:tags r:id="rId16"/>
            </p:custDataLst>
          </p:nvPr>
        </p:nvSpPr>
        <p:spPr>
          <a:xfrm>
            <a:off x="8191500" y="3505200"/>
            <a:ext cx="3390900" cy="2743200"/>
          </a:xfrm>
          <a:custGeom>
            <a:avLst/>
            <a:gdLst>
              <a:gd name="connisteX0" fmla="*/ 0 w 3390900"/>
              <a:gd name="connsiteY0" fmla="*/ 203200 h 2743200"/>
              <a:gd name="connisteX1" fmla="*/ 203200 w 3390900"/>
              <a:gd name="connsiteY1" fmla="*/ 0 h 2743200"/>
              <a:gd name="connisteX2" fmla="*/ 3187700 w 3390900"/>
              <a:gd name="connsiteY2" fmla="*/ 0 h 2743200"/>
              <a:gd name="connisteX3" fmla="*/ 3390900 w 3390900"/>
              <a:gd name="connsiteY3" fmla="*/ 203200 h 2743200"/>
              <a:gd name="connisteX4" fmla="*/ 3390900 w 3390900"/>
              <a:gd name="connsiteY4" fmla="*/ 2540000 h 2743200"/>
              <a:gd name="connisteX5" fmla="*/ 3187700 w 3390900"/>
              <a:gd name="connsiteY5" fmla="*/ 2743200 h 2743200"/>
              <a:gd name="connisteX6" fmla="*/ 203200 w 3390900"/>
              <a:gd name="connsiteY6" fmla="*/ 2743200 h 2743200"/>
              <a:gd name="connisteX7" fmla="*/ 0 w 3390900"/>
              <a:gd name="connsiteY7" fmla="*/ 2540000 h 2743200"/>
              <a:gd name="connisteX8" fmla="*/ 0 w 3390900"/>
              <a:gd name="connsiteY8" fmla="*/ 203200 h 274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390900" h="2743200">
                <a:moveTo>
                  <a:pt x="0" y="203200"/>
                </a:moveTo>
                <a:cubicBezTo>
                  <a:pt x="0" y="90976"/>
                  <a:pt x="90976" y="0"/>
                  <a:pt x="203200" y="0"/>
                </a:cubicBezTo>
                <a:lnTo>
                  <a:pt x="3187700" y="0"/>
                </a:lnTo>
                <a:cubicBezTo>
                  <a:pt x="3299924" y="0"/>
                  <a:pt x="3390900" y="90976"/>
                  <a:pt x="3390900" y="203200"/>
                </a:cubicBezTo>
                <a:lnTo>
                  <a:pt x="3390900" y="2540000"/>
                </a:lnTo>
                <a:cubicBezTo>
                  <a:pt x="3390900" y="2652224"/>
                  <a:pt x="3299924" y="2743200"/>
                  <a:pt x="3187700" y="2743200"/>
                </a:cubicBezTo>
                <a:lnTo>
                  <a:pt x="203200" y="2743200"/>
                </a:lnTo>
                <a:cubicBezTo>
                  <a:pt x="90976" y="2743200"/>
                  <a:pt x="0" y="2652224"/>
                  <a:pt x="0" y="2540000"/>
                </a:cubicBezTo>
                <a:lnTo>
                  <a:pt x="0" y="20320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3" name="文本占位符 22"/>
          <p:cNvSpPr>
            <a:spLocks noGrp="1"/>
          </p:cNvSpPr>
          <p:nvPr>
            <p:ph type="body" idx="16393" hasCustomPrompt="1"/>
            <p:custDataLst>
              <p:tags r:id="rId17"/>
            </p:custDataLst>
          </p:nvPr>
        </p:nvSpPr>
        <p:spPr>
          <a:xfrm>
            <a:off x="8496300" y="3987800"/>
            <a:ext cx="27813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4" name="文本占位符 23"/>
          <p:cNvSpPr>
            <a:spLocks noGrp="1"/>
          </p:cNvSpPr>
          <p:nvPr>
            <p:ph type="body" idx="16394" hasCustomPrompt="1"/>
            <p:custDataLst>
              <p:tags r:id="rId18"/>
            </p:custDataLst>
          </p:nvPr>
        </p:nvSpPr>
        <p:spPr>
          <a:xfrm>
            <a:off x="8496300" y="4546600"/>
            <a:ext cx="27813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showMasterSp="0" userDrawn="1">
  <p:cSld name="正文页-61_4">
    <p:bg>
      <p:bgRef idx="1001">
        <a:schemeClr val="bg1"/>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a:xfrm>
            <a:off x="838200" y="6356350"/>
            <a:ext cx="2743200" cy="365125"/>
          </a:xfrm>
        </p:spPr>
        <p:txBody>
          <a:bodyPr/>
          <a:lstStyle/>
          <a:p>
            <a:fld id="{297C79FE-DCC0-4620-A566-16CA7A0CE41F}"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a:xfrm>
            <a:off x="4038600" y="6356350"/>
            <a:ext cx="4114800" cy="365125"/>
          </a:xfrm>
        </p:spPr>
        <p:txBody>
          <a:bodyPr/>
          <a:lstStyle/>
          <a:p>
            <a:endParaRPr lang="zh-CN" altLang="en-US"/>
          </a:p>
        </p:txBody>
      </p:sp>
      <p:sp>
        <p:nvSpPr>
          <p:cNvPr id="10" name="灯片编号占位符 9"/>
          <p:cNvSpPr>
            <a:spLocks noGrp="1"/>
          </p:cNvSpPr>
          <p:nvPr>
            <p:ph type="sldNum" sz="quarter" idx="12"/>
            <p:custDataLst>
              <p:tags r:id="rId4"/>
            </p:custDataLst>
          </p:nvPr>
        </p:nvSpPr>
        <p:spPr>
          <a:xfrm>
            <a:off x="8610600" y="6356350"/>
            <a:ext cx="2743200" cy="365125"/>
          </a:xfrm>
        </p:spPr>
        <p:txBody>
          <a:bodyPr/>
          <a:lstStyle/>
          <a:p>
            <a:fld id="{515A922F-1294-4387-9CB3-FCC8465D972A}"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4648200" y="1524000"/>
            <a:ext cx="6934200" cy="4724400"/>
          </a:xfrm>
          <a:custGeom>
            <a:avLst/>
            <a:gdLst>
              <a:gd name="connisteX0" fmla="*/ 0 w 6934200"/>
              <a:gd name="connsiteY0" fmla="*/ 0 h 4724400"/>
              <a:gd name="connisteX1" fmla="*/ 6731000 w 6934200"/>
              <a:gd name="connsiteY1" fmla="*/ 0 h 4724400"/>
              <a:gd name="connisteX2" fmla="*/ 6934200 w 6934200"/>
              <a:gd name="connsiteY2" fmla="*/ 203200 h 4724400"/>
              <a:gd name="connisteX3" fmla="*/ 6934200 w 6934200"/>
              <a:gd name="connsiteY3" fmla="*/ 4521200 h 4724400"/>
              <a:gd name="connisteX4" fmla="*/ 6731000 w 6934200"/>
              <a:gd name="connsiteY4" fmla="*/ 4724400 h 4724400"/>
              <a:gd name="connisteX5" fmla="*/ 0 w 6934200"/>
              <a:gd name="connsiteY5" fmla="*/ 4724400 h 4724400"/>
              <a:gd name="connisteX6" fmla="*/ 0 w 6934200"/>
              <a:gd name="connsiteY6" fmla="*/ 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6934200" h="4724400">
                <a:moveTo>
                  <a:pt x="0" y="0"/>
                </a:moveTo>
                <a:lnTo>
                  <a:pt x="6731000" y="0"/>
                </a:lnTo>
                <a:cubicBezTo>
                  <a:pt x="6843224" y="0"/>
                  <a:pt x="6934200" y="90976"/>
                  <a:pt x="6934200" y="203200"/>
                </a:cubicBezTo>
                <a:lnTo>
                  <a:pt x="6934200" y="4521200"/>
                </a:lnTo>
                <a:cubicBezTo>
                  <a:pt x="6934200" y="4633424"/>
                  <a:pt x="6843224" y="4724400"/>
                  <a:pt x="6731000" y="4724400"/>
                </a:cubicBezTo>
                <a:lnTo>
                  <a:pt x="0" y="4724400"/>
                </a:lnTo>
                <a:lnTo>
                  <a:pt x="0" y="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89" hasCustomPrompt="1"/>
            <p:custDataLst>
              <p:tags r:id="rId7"/>
            </p:custDataLst>
          </p:nvPr>
        </p:nvSpPr>
        <p:spPr>
          <a:xfrm>
            <a:off x="609600" y="1524000"/>
            <a:ext cx="4038600" cy="4724400"/>
          </a:xfrm>
          <a:custGeom>
            <a:avLst/>
            <a:gdLst>
              <a:gd name="connisteX0" fmla="*/ 0 w 4038600"/>
              <a:gd name="connsiteY0" fmla="*/ 203200 h 4724400"/>
              <a:gd name="connisteX1" fmla="*/ 203200 w 4038600"/>
              <a:gd name="connsiteY1" fmla="*/ 0 h 4724400"/>
              <a:gd name="connisteX2" fmla="*/ 4038600 w 4038600"/>
              <a:gd name="connsiteY2" fmla="*/ 0 h 4724400"/>
              <a:gd name="connisteX3" fmla="*/ 4038600 w 4038600"/>
              <a:gd name="connsiteY3" fmla="*/ 4724400 h 4724400"/>
              <a:gd name="connisteX4" fmla="*/ 203200 w 4038600"/>
              <a:gd name="connsiteY4" fmla="*/ 4724400 h 4724400"/>
              <a:gd name="connisteX5" fmla="*/ 0 w 4038600"/>
              <a:gd name="connsiteY5" fmla="*/ 4521200 h 4724400"/>
              <a:gd name="connisteX6" fmla="*/ 0 w 4038600"/>
              <a:gd name="connsiteY6"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4038600" h="4724400">
                <a:moveTo>
                  <a:pt x="0" y="203200"/>
                </a:moveTo>
                <a:cubicBezTo>
                  <a:pt x="0" y="90976"/>
                  <a:pt x="90976" y="0"/>
                  <a:pt x="203200" y="0"/>
                </a:cubicBezTo>
                <a:lnTo>
                  <a:pt x="4038600" y="0"/>
                </a:lnTo>
                <a:lnTo>
                  <a:pt x="4038600" y="4724400"/>
                </a:lnTo>
                <a:lnTo>
                  <a:pt x="203200" y="4724400"/>
                </a:lnTo>
                <a:cubicBezTo>
                  <a:pt x="90976" y="4724400"/>
                  <a:pt x="0" y="4633424"/>
                  <a:pt x="0" y="45212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1066800" y="2997200"/>
            <a:ext cx="31242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1066800" y="3556000"/>
            <a:ext cx="3124200" cy="12192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showMasterSp="0" userDrawn="1">
  <p:cSld name="正文页-26_2">
    <p:bg>
      <p:bgRef idx="1001">
        <a:schemeClr val="bg1"/>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a:xfrm>
            <a:off x="838200" y="6356350"/>
            <a:ext cx="2743200" cy="365125"/>
          </a:xfrm>
        </p:spPr>
        <p:txBody>
          <a:bodyPr/>
          <a:lstStyle/>
          <a:p>
            <a:fld id="{297C79FE-DCC0-4620-A566-16CA7A0CE41F}"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a:xfrm>
            <a:off x="4038600" y="6356350"/>
            <a:ext cx="4114800" cy="365125"/>
          </a:xfrm>
        </p:spPr>
        <p:txBody>
          <a:bodyPr/>
          <a:lstStyle/>
          <a:p>
            <a:endParaRPr lang="zh-CN" altLang="en-US"/>
          </a:p>
        </p:txBody>
      </p:sp>
      <p:sp>
        <p:nvSpPr>
          <p:cNvPr id="10" name="灯片编号占位符 9"/>
          <p:cNvSpPr>
            <a:spLocks noGrp="1"/>
          </p:cNvSpPr>
          <p:nvPr>
            <p:ph type="sldNum" sz="quarter" idx="12"/>
            <p:custDataLst>
              <p:tags r:id="rId4"/>
            </p:custDataLst>
          </p:nvPr>
        </p:nvSpPr>
        <p:spPr>
          <a:xfrm>
            <a:off x="8610600" y="6356350"/>
            <a:ext cx="2743200" cy="365125"/>
          </a:xfrm>
        </p:spPr>
        <p:txBody>
          <a:bodyPr/>
          <a:lstStyle/>
          <a:p>
            <a:fld id="{515A922F-1294-4387-9CB3-FCC8465D972A}"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0" hasCustomPrompt="1"/>
            <p:custDataLst>
              <p:tags r:id="rId6"/>
            </p:custDataLst>
          </p:nvPr>
        </p:nvSpPr>
        <p:spPr>
          <a:xfrm>
            <a:off x="609600" y="4470400"/>
            <a:ext cx="5334000" cy="1778000"/>
          </a:xfrm>
          <a:custGeom>
            <a:avLst/>
            <a:gdLst>
              <a:gd name="connisteX0" fmla="*/ 0 w 5334000"/>
              <a:gd name="connsiteY0" fmla="*/ 0 h 1778000"/>
              <a:gd name="connisteX1" fmla="*/ 5334000 w 5334000"/>
              <a:gd name="connsiteY1" fmla="*/ 0 h 1778000"/>
              <a:gd name="connisteX2" fmla="*/ 5334000 w 5334000"/>
              <a:gd name="connsiteY2" fmla="*/ 1574800 h 1778000"/>
              <a:gd name="connisteX3" fmla="*/ 5130800 w 5334000"/>
              <a:gd name="connsiteY3" fmla="*/ 1778000 h 1778000"/>
              <a:gd name="connisteX4" fmla="*/ 203200 w 5334000"/>
              <a:gd name="connsiteY4" fmla="*/ 1778000 h 1778000"/>
              <a:gd name="connisteX5" fmla="*/ 0 w 5334000"/>
              <a:gd name="connsiteY5" fmla="*/ 1574800 h 1778000"/>
              <a:gd name="connisteX6" fmla="*/ 0 w 5334000"/>
              <a:gd name="connsiteY6" fmla="*/ 0 h 1778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34000" h="1778000">
                <a:moveTo>
                  <a:pt x="0" y="0"/>
                </a:moveTo>
                <a:lnTo>
                  <a:pt x="5334000" y="0"/>
                </a:lnTo>
                <a:lnTo>
                  <a:pt x="5334000" y="1574800"/>
                </a:lnTo>
                <a:cubicBezTo>
                  <a:pt x="5334000" y="1687024"/>
                  <a:pt x="5243024" y="1778000"/>
                  <a:pt x="5130800" y="1778000"/>
                </a:cubicBezTo>
                <a:lnTo>
                  <a:pt x="203200" y="1778000"/>
                </a:lnTo>
                <a:cubicBezTo>
                  <a:pt x="90976" y="1778000"/>
                  <a:pt x="0" y="1687024"/>
                  <a:pt x="0" y="1574800"/>
                </a:cubicBezTo>
                <a:lnTo>
                  <a:pt x="0" y="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1" hasCustomPrompt="1"/>
            <p:custDataLst>
              <p:tags r:id="rId7"/>
            </p:custDataLst>
          </p:nvPr>
        </p:nvSpPr>
        <p:spPr>
          <a:xfrm>
            <a:off x="609600" y="1524000"/>
            <a:ext cx="5334000" cy="2946400"/>
          </a:xfrm>
          <a:custGeom>
            <a:avLst/>
            <a:gdLst>
              <a:gd name="connisteX0" fmla="*/ 0 w 5334000"/>
              <a:gd name="connsiteY0" fmla="*/ 203200 h 2946400"/>
              <a:gd name="connisteX1" fmla="*/ 203200 w 5334000"/>
              <a:gd name="connsiteY1" fmla="*/ 0 h 2946400"/>
              <a:gd name="connisteX2" fmla="*/ 5130800 w 5334000"/>
              <a:gd name="connsiteY2" fmla="*/ 0 h 2946400"/>
              <a:gd name="connisteX3" fmla="*/ 5334000 w 5334000"/>
              <a:gd name="connsiteY3" fmla="*/ 203200 h 2946400"/>
              <a:gd name="connisteX4" fmla="*/ 5334000 w 5334000"/>
              <a:gd name="connsiteY4" fmla="*/ 2946400 h 2946400"/>
              <a:gd name="connisteX5" fmla="*/ 0 w 5334000"/>
              <a:gd name="connsiteY5" fmla="*/ 2946400 h 2946400"/>
              <a:gd name="connisteX6" fmla="*/ 0 w 5334000"/>
              <a:gd name="connsiteY6" fmla="*/ 203200 h 2946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34000" h="2946400">
                <a:moveTo>
                  <a:pt x="0" y="203200"/>
                </a:moveTo>
                <a:cubicBezTo>
                  <a:pt x="0" y="90976"/>
                  <a:pt x="90976" y="0"/>
                  <a:pt x="203200" y="0"/>
                </a:cubicBezTo>
                <a:lnTo>
                  <a:pt x="5130800" y="0"/>
                </a:lnTo>
                <a:cubicBezTo>
                  <a:pt x="5243024" y="0"/>
                  <a:pt x="5334000" y="90976"/>
                  <a:pt x="5334000" y="203200"/>
                </a:cubicBezTo>
                <a:lnTo>
                  <a:pt x="5334000" y="2946400"/>
                </a:lnTo>
                <a:lnTo>
                  <a:pt x="0" y="29464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914400" y="47752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914400" y="5334000"/>
            <a:ext cx="4724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2" hasCustomPrompt="1"/>
            <p:custDataLst>
              <p:tags r:id="rId10"/>
            </p:custDataLst>
          </p:nvPr>
        </p:nvSpPr>
        <p:spPr>
          <a:xfrm>
            <a:off x="6248400" y="1524000"/>
            <a:ext cx="5334000" cy="1778000"/>
          </a:xfrm>
          <a:custGeom>
            <a:avLst/>
            <a:gdLst>
              <a:gd name="connisteX0" fmla="*/ 0 w 5334000"/>
              <a:gd name="connsiteY0" fmla="*/ 203200 h 1778000"/>
              <a:gd name="connisteX1" fmla="*/ 203200 w 5334000"/>
              <a:gd name="connsiteY1" fmla="*/ 0 h 1778000"/>
              <a:gd name="connisteX2" fmla="*/ 5130800 w 5334000"/>
              <a:gd name="connsiteY2" fmla="*/ 0 h 1778000"/>
              <a:gd name="connisteX3" fmla="*/ 5334000 w 5334000"/>
              <a:gd name="connsiteY3" fmla="*/ 203200 h 1778000"/>
              <a:gd name="connisteX4" fmla="*/ 5334000 w 5334000"/>
              <a:gd name="connsiteY4" fmla="*/ 1778000 h 1778000"/>
              <a:gd name="connisteX5" fmla="*/ 0 w 5334000"/>
              <a:gd name="connsiteY5" fmla="*/ 1778000 h 1778000"/>
              <a:gd name="connisteX6" fmla="*/ 0 w 5334000"/>
              <a:gd name="connsiteY6" fmla="*/ 203200 h 1778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34000" h="1778000">
                <a:moveTo>
                  <a:pt x="0" y="203200"/>
                </a:moveTo>
                <a:cubicBezTo>
                  <a:pt x="0" y="90976"/>
                  <a:pt x="90976" y="0"/>
                  <a:pt x="203200" y="0"/>
                </a:cubicBezTo>
                <a:lnTo>
                  <a:pt x="5130800" y="0"/>
                </a:lnTo>
                <a:cubicBezTo>
                  <a:pt x="5243024" y="0"/>
                  <a:pt x="5334000" y="90976"/>
                  <a:pt x="5334000" y="203200"/>
                </a:cubicBezTo>
                <a:lnTo>
                  <a:pt x="5334000" y="1778000"/>
                </a:lnTo>
                <a:lnTo>
                  <a:pt x="0" y="1778000"/>
                </a:lnTo>
                <a:lnTo>
                  <a:pt x="0" y="20320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3" hasCustomPrompt="1"/>
            <p:custDataLst>
              <p:tags r:id="rId11"/>
            </p:custDataLst>
          </p:nvPr>
        </p:nvSpPr>
        <p:spPr>
          <a:xfrm>
            <a:off x="6248400" y="3302000"/>
            <a:ext cx="5334000" cy="2946400"/>
          </a:xfrm>
          <a:custGeom>
            <a:avLst/>
            <a:gdLst>
              <a:gd name="connisteX0" fmla="*/ 0 w 5334000"/>
              <a:gd name="connsiteY0" fmla="*/ 0 h 2946400"/>
              <a:gd name="connisteX1" fmla="*/ 5334000 w 5334000"/>
              <a:gd name="connsiteY1" fmla="*/ 0 h 2946400"/>
              <a:gd name="connisteX2" fmla="*/ 5334000 w 5334000"/>
              <a:gd name="connsiteY2" fmla="*/ 2743200 h 2946400"/>
              <a:gd name="connisteX3" fmla="*/ 5130800 w 5334000"/>
              <a:gd name="connsiteY3" fmla="*/ 2946400 h 2946400"/>
              <a:gd name="connisteX4" fmla="*/ 203200 w 5334000"/>
              <a:gd name="connsiteY4" fmla="*/ 2946400 h 2946400"/>
              <a:gd name="connisteX5" fmla="*/ 0 w 5334000"/>
              <a:gd name="connsiteY5" fmla="*/ 2743200 h 2946400"/>
              <a:gd name="connisteX6" fmla="*/ 0 w 5334000"/>
              <a:gd name="connsiteY6" fmla="*/ 0 h 2946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34000" h="2946400">
                <a:moveTo>
                  <a:pt x="0" y="0"/>
                </a:moveTo>
                <a:lnTo>
                  <a:pt x="5334000" y="0"/>
                </a:lnTo>
                <a:lnTo>
                  <a:pt x="5334000" y="2743200"/>
                </a:lnTo>
                <a:cubicBezTo>
                  <a:pt x="5334000" y="2855424"/>
                  <a:pt x="5243024" y="2946400"/>
                  <a:pt x="5130800" y="2946400"/>
                </a:cubicBezTo>
                <a:lnTo>
                  <a:pt x="203200" y="2946400"/>
                </a:lnTo>
                <a:cubicBezTo>
                  <a:pt x="90976" y="2946400"/>
                  <a:pt x="0" y="2855424"/>
                  <a:pt x="0" y="2743200"/>
                </a:cubicBezTo>
                <a:lnTo>
                  <a:pt x="0" y="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6553200" y="18288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89" hasCustomPrompt="1"/>
            <p:custDataLst>
              <p:tags r:id="rId13"/>
            </p:custDataLst>
          </p:nvPr>
        </p:nvSpPr>
        <p:spPr>
          <a:xfrm>
            <a:off x="6553200" y="2387600"/>
            <a:ext cx="4724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showMasterSp="0" userDrawn="1">
  <p:cSld name="正文页-10003_26">
    <p:bg>
      <p:bgRef idx="1001">
        <a:schemeClr val="bg1"/>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a:xfrm>
            <a:off x="838200" y="6356350"/>
            <a:ext cx="2743200" cy="365125"/>
          </a:xfrm>
        </p:spPr>
        <p:txBody>
          <a:bodyPr/>
          <a:lstStyle/>
          <a:p>
            <a:fld id="{297C79FE-DCC0-4620-A566-16CA7A0CE41F}"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a:xfrm>
            <a:off x="4038600" y="6356350"/>
            <a:ext cx="4114800" cy="365125"/>
          </a:xfrm>
        </p:spPr>
        <p:txBody>
          <a:bodyPr/>
          <a:lstStyle/>
          <a:p>
            <a:endParaRPr lang="zh-CN" altLang="en-US"/>
          </a:p>
        </p:txBody>
      </p:sp>
      <p:sp>
        <p:nvSpPr>
          <p:cNvPr id="10" name="灯片编号占位符 9"/>
          <p:cNvSpPr>
            <a:spLocks noGrp="1"/>
          </p:cNvSpPr>
          <p:nvPr>
            <p:ph type="sldNum" sz="quarter" idx="12"/>
            <p:custDataLst>
              <p:tags r:id="rId4"/>
            </p:custDataLst>
          </p:nvPr>
        </p:nvSpPr>
        <p:spPr>
          <a:xfrm>
            <a:off x="8610600" y="6356350"/>
            <a:ext cx="2743200" cy="365125"/>
          </a:xfrm>
        </p:spPr>
        <p:txBody>
          <a:bodyPr/>
          <a:lstStyle/>
          <a:p>
            <a:fld id="{515A922F-1294-4387-9CB3-FCC8465D972A}"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1524000"/>
            <a:ext cx="35560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3" name="装饰  2"/>
          <p:cNvSpPr>
            <a:spLocks noGrp="1"/>
          </p:cNvSpPr>
          <p:nvPr>
            <p:ph type="body" idx="16396" hasCustomPrompt="1"/>
            <p:custDataLst>
              <p:tags r:id="rId7"/>
            </p:custDataLst>
          </p:nvPr>
        </p:nvSpPr>
        <p:spPr>
          <a:xfrm>
            <a:off x="609600" y="2082800"/>
            <a:ext cx="3556000" cy="1727200"/>
          </a:xfrm>
          <a:custGeom>
            <a:avLst/>
            <a:gdLst>
              <a:gd name="connisteX0" fmla="*/ 0 w 3556000"/>
              <a:gd name="connsiteY0" fmla="*/ 203200 h 1727200"/>
              <a:gd name="connisteX1" fmla="*/ 203200 w 3556000"/>
              <a:gd name="connsiteY1" fmla="*/ 0 h 1727200"/>
              <a:gd name="connisteX2" fmla="*/ 3352800 w 3556000"/>
              <a:gd name="connsiteY2" fmla="*/ 0 h 1727200"/>
              <a:gd name="connisteX3" fmla="*/ 3556000 w 3556000"/>
              <a:gd name="connsiteY3" fmla="*/ 203200 h 1727200"/>
              <a:gd name="connisteX4" fmla="*/ 3556000 w 3556000"/>
              <a:gd name="connsiteY4" fmla="*/ 1524000 h 1727200"/>
              <a:gd name="connisteX5" fmla="*/ 3352800 w 3556000"/>
              <a:gd name="connsiteY5" fmla="*/ 1727200 h 1727200"/>
              <a:gd name="connisteX6" fmla="*/ 203200 w 3556000"/>
              <a:gd name="connsiteY6" fmla="*/ 1727200 h 1727200"/>
              <a:gd name="connisteX7" fmla="*/ 0 w 3556000"/>
              <a:gd name="connsiteY7" fmla="*/ 1524000 h 1727200"/>
              <a:gd name="connisteX8" fmla="*/ 0 w 3556000"/>
              <a:gd name="connsiteY8" fmla="*/ 2032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556000" h="1727200">
                <a:moveTo>
                  <a:pt x="0" y="203200"/>
                </a:moveTo>
                <a:cubicBezTo>
                  <a:pt x="0" y="90976"/>
                  <a:pt x="90976" y="0"/>
                  <a:pt x="203200" y="0"/>
                </a:cubicBezTo>
                <a:lnTo>
                  <a:pt x="3352800" y="0"/>
                </a:lnTo>
                <a:cubicBezTo>
                  <a:pt x="3465024" y="0"/>
                  <a:pt x="3556000" y="90976"/>
                  <a:pt x="3556000" y="203200"/>
                </a:cubicBezTo>
                <a:lnTo>
                  <a:pt x="3556000" y="1524000"/>
                </a:lnTo>
                <a:cubicBezTo>
                  <a:pt x="3556000" y="1636224"/>
                  <a:pt x="3465024" y="1727200"/>
                  <a:pt x="3352800" y="1727200"/>
                </a:cubicBezTo>
                <a:lnTo>
                  <a:pt x="203200" y="1727200"/>
                </a:lnTo>
                <a:cubicBezTo>
                  <a:pt x="90976" y="1727200"/>
                  <a:pt x="0" y="1636224"/>
                  <a:pt x="0" y="1524000"/>
                </a:cubicBezTo>
                <a:lnTo>
                  <a:pt x="0" y="20320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7" hasCustomPrompt="1"/>
            <p:custDataLst>
              <p:tags r:id="rId8"/>
            </p:custDataLst>
          </p:nvPr>
        </p:nvSpPr>
        <p:spPr>
          <a:xfrm>
            <a:off x="914400" y="2336800"/>
            <a:ext cx="2946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文本占位符 14"/>
          <p:cNvSpPr>
            <a:spLocks noGrp="1"/>
          </p:cNvSpPr>
          <p:nvPr>
            <p:ph type="body" idx="16388" hasCustomPrompt="1"/>
            <p:custDataLst>
              <p:tags r:id="rId9"/>
            </p:custDataLst>
          </p:nvPr>
        </p:nvSpPr>
        <p:spPr>
          <a:xfrm>
            <a:off x="4318000" y="1524000"/>
            <a:ext cx="35560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装饰  5"/>
          <p:cNvSpPr>
            <a:spLocks noGrp="1"/>
          </p:cNvSpPr>
          <p:nvPr>
            <p:ph type="body" idx="16397" hasCustomPrompt="1"/>
            <p:custDataLst>
              <p:tags r:id="rId10"/>
            </p:custDataLst>
          </p:nvPr>
        </p:nvSpPr>
        <p:spPr>
          <a:xfrm>
            <a:off x="4318000" y="2082800"/>
            <a:ext cx="3556000" cy="1727200"/>
          </a:xfrm>
          <a:custGeom>
            <a:avLst/>
            <a:gdLst>
              <a:gd name="connisteX0" fmla="*/ 0 w 3556000"/>
              <a:gd name="connsiteY0" fmla="*/ 203200 h 1727200"/>
              <a:gd name="connisteX1" fmla="*/ 203200 w 3556000"/>
              <a:gd name="connsiteY1" fmla="*/ 0 h 1727200"/>
              <a:gd name="connisteX2" fmla="*/ 3352800 w 3556000"/>
              <a:gd name="connsiteY2" fmla="*/ 0 h 1727200"/>
              <a:gd name="connisteX3" fmla="*/ 3556000 w 3556000"/>
              <a:gd name="connsiteY3" fmla="*/ 203200 h 1727200"/>
              <a:gd name="connisteX4" fmla="*/ 3556000 w 3556000"/>
              <a:gd name="connsiteY4" fmla="*/ 1524000 h 1727200"/>
              <a:gd name="connisteX5" fmla="*/ 3352800 w 3556000"/>
              <a:gd name="connsiteY5" fmla="*/ 1727200 h 1727200"/>
              <a:gd name="connisteX6" fmla="*/ 203200 w 3556000"/>
              <a:gd name="connsiteY6" fmla="*/ 1727200 h 1727200"/>
              <a:gd name="connisteX7" fmla="*/ 0 w 3556000"/>
              <a:gd name="connsiteY7" fmla="*/ 1524000 h 1727200"/>
              <a:gd name="connisteX8" fmla="*/ 0 w 3556000"/>
              <a:gd name="connsiteY8" fmla="*/ 2032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556000" h="1727200">
                <a:moveTo>
                  <a:pt x="0" y="203200"/>
                </a:moveTo>
                <a:cubicBezTo>
                  <a:pt x="0" y="90976"/>
                  <a:pt x="90976" y="0"/>
                  <a:pt x="203200" y="0"/>
                </a:cubicBezTo>
                <a:lnTo>
                  <a:pt x="3352800" y="0"/>
                </a:lnTo>
                <a:cubicBezTo>
                  <a:pt x="3465024" y="0"/>
                  <a:pt x="3556000" y="90976"/>
                  <a:pt x="3556000" y="203200"/>
                </a:cubicBezTo>
                <a:lnTo>
                  <a:pt x="3556000" y="1524000"/>
                </a:lnTo>
                <a:cubicBezTo>
                  <a:pt x="3556000" y="1636224"/>
                  <a:pt x="3465024" y="1727200"/>
                  <a:pt x="3352800" y="1727200"/>
                </a:cubicBezTo>
                <a:lnTo>
                  <a:pt x="203200" y="1727200"/>
                </a:lnTo>
                <a:cubicBezTo>
                  <a:pt x="90976" y="1727200"/>
                  <a:pt x="0" y="1636224"/>
                  <a:pt x="0" y="1524000"/>
                </a:cubicBezTo>
                <a:lnTo>
                  <a:pt x="0" y="20320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9" hasCustomPrompt="1"/>
            <p:custDataLst>
              <p:tags r:id="rId11"/>
            </p:custDataLst>
          </p:nvPr>
        </p:nvSpPr>
        <p:spPr>
          <a:xfrm>
            <a:off x="4622800" y="2336800"/>
            <a:ext cx="2946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8" name="文本占位符 17"/>
          <p:cNvSpPr>
            <a:spLocks noGrp="1"/>
          </p:cNvSpPr>
          <p:nvPr>
            <p:ph type="body" idx="16390" hasCustomPrompt="1"/>
            <p:custDataLst>
              <p:tags r:id="rId12"/>
            </p:custDataLst>
          </p:nvPr>
        </p:nvSpPr>
        <p:spPr>
          <a:xfrm>
            <a:off x="8026400" y="1524000"/>
            <a:ext cx="35560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装饰  8"/>
          <p:cNvSpPr>
            <a:spLocks noGrp="1"/>
          </p:cNvSpPr>
          <p:nvPr>
            <p:ph type="body" idx="16398" hasCustomPrompt="1"/>
            <p:custDataLst>
              <p:tags r:id="rId13"/>
            </p:custDataLst>
          </p:nvPr>
        </p:nvSpPr>
        <p:spPr>
          <a:xfrm>
            <a:off x="8026400" y="2082800"/>
            <a:ext cx="3556000" cy="1727200"/>
          </a:xfrm>
          <a:custGeom>
            <a:avLst/>
            <a:gdLst>
              <a:gd name="connisteX0" fmla="*/ 0 w 3556000"/>
              <a:gd name="connsiteY0" fmla="*/ 203200 h 1727200"/>
              <a:gd name="connisteX1" fmla="*/ 203200 w 3556000"/>
              <a:gd name="connsiteY1" fmla="*/ 0 h 1727200"/>
              <a:gd name="connisteX2" fmla="*/ 3352800 w 3556000"/>
              <a:gd name="connsiteY2" fmla="*/ 0 h 1727200"/>
              <a:gd name="connisteX3" fmla="*/ 3556000 w 3556000"/>
              <a:gd name="connsiteY3" fmla="*/ 203200 h 1727200"/>
              <a:gd name="connisteX4" fmla="*/ 3556000 w 3556000"/>
              <a:gd name="connsiteY4" fmla="*/ 1524000 h 1727200"/>
              <a:gd name="connisteX5" fmla="*/ 3352800 w 3556000"/>
              <a:gd name="connsiteY5" fmla="*/ 1727200 h 1727200"/>
              <a:gd name="connisteX6" fmla="*/ 203200 w 3556000"/>
              <a:gd name="connsiteY6" fmla="*/ 1727200 h 1727200"/>
              <a:gd name="connisteX7" fmla="*/ 0 w 3556000"/>
              <a:gd name="connsiteY7" fmla="*/ 1524000 h 1727200"/>
              <a:gd name="connisteX8" fmla="*/ 0 w 3556000"/>
              <a:gd name="connsiteY8" fmla="*/ 2032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556000" h="1727200">
                <a:moveTo>
                  <a:pt x="0" y="203200"/>
                </a:moveTo>
                <a:cubicBezTo>
                  <a:pt x="0" y="90976"/>
                  <a:pt x="90976" y="0"/>
                  <a:pt x="203200" y="0"/>
                </a:cubicBezTo>
                <a:lnTo>
                  <a:pt x="3352800" y="0"/>
                </a:lnTo>
                <a:cubicBezTo>
                  <a:pt x="3465024" y="0"/>
                  <a:pt x="3556000" y="90976"/>
                  <a:pt x="3556000" y="203200"/>
                </a:cubicBezTo>
                <a:lnTo>
                  <a:pt x="3556000" y="1524000"/>
                </a:lnTo>
                <a:cubicBezTo>
                  <a:pt x="3556000" y="1636224"/>
                  <a:pt x="3465024" y="1727200"/>
                  <a:pt x="3352800" y="1727200"/>
                </a:cubicBezTo>
                <a:lnTo>
                  <a:pt x="203200" y="1727200"/>
                </a:lnTo>
                <a:cubicBezTo>
                  <a:pt x="90976" y="1727200"/>
                  <a:pt x="0" y="1636224"/>
                  <a:pt x="0" y="1524000"/>
                </a:cubicBezTo>
                <a:lnTo>
                  <a:pt x="0" y="20320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1" hasCustomPrompt="1"/>
            <p:custDataLst>
              <p:tags r:id="rId14"/>
            </p:custDataLst>
          </p:nvPr>
        </p:nvSpPr>
        <p:spPr>
          <a:xfrm>
            <a:off x="8331200" y="2336800"/>
            <a:ext cx="2946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1" name="文本占位符 20"/>
          <p:cNvSpPr>
            <a:spLocks noGrp="1"/>
          </p:cNvSpPr>
          <p:nvPr>
            <p:ph type="body" idx="16392" hasCustomPrompt="1"/>
            <p:custDataLst>
              <p:tags r:id="rId15"/>
            </p:custDataLst>
          </p:nvPr>
        </p:nvSpPr>
        <p:spPr>
          <a:xfrm>
            <a:off x="609600" y="3962400"/>
            <a:ext cx="35560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2" name="装饰  1"/>
          <p:cNvSpPr>
            <a:spLocks noGrp="1"/>
          </p:cNvSpPr>
          <p:nvPr>
            <p:ph type="body" idx="16399" hasCustomPrompt="1"/>
            <p:custDataLst>
              <p:tags r:id="rId16"/>
            </p:custDataLst>
          </p:nvPr>
        </p:nvSpPr>
        <p:spPr>
          <a:xfrm>
            <a:off x="609600" y="4521200"/>
            <a:ext cx="3556000" cy="1727200"/>
          </a:xfrm>
          <a:custGeom>
            <a:avLst/>
            <a:gdLst>
              <a:gd name="connisteX0" fmla="*/ 0 w 3556000"/>
              <a:gd name="connsiteY0" fmla="*/ 203200 h 1727200"/>
              <a:gd name="connisteX1" fmla="*/ 203200 w 3556000"/>
              <a:gd name="connsiteY1" fmla="*/ 0 h 1727200"/>
              <a:gd name="connisteX2" fmla="*/ 3352800 w 3556000"/>
              <a:gd name="connsiteY2" fmla="*/ 0 h 1727200"/>
              <a:gd name="connisteX3" fmla="*/ 3556000 w 3556000"/>
              <a:gd name="connsiteY3" fmla="*/ 203200 h 1727200"/>
              <a:gd name="connisteX4" fmla="*/ 3556000 w 3556000"/>
              <a:gd name="connsiteY4" fmla="*/ 1524000 h 1727200"/>
              <a:gd name="connisteX5" fmla="*/ 3352800 w 3556000"/>
              <a:gd name="connsiteY5" fmla="*/ 1727200 h 1727200"/>
              <a:gd name="connisteX6" fmla="*/ 203200 w 3556000"/>
              <a:gd name="connsiteY6" fmla="*/ 1727200 h 1727200"/>
              <a:gd name="connisteX7" fmla="*/ 0 w 3556000"/>
              <a:gd name="connsiteY7" fmla="*/ 1524000 h 1727200"/>
              <a:gd name="connisteX8" fmla="*/ 0 w 3556000"/>
              <a:gd name="connsiteY8" fmla="*/ 2032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556000" h="1727200">
                <a:moveTo>
                  <a:pt x="0" y="203200"/>
                </a:moveTo>
                <a:cubicBezTo>
                  <a:pt x="0" y="90976"/>
                  <a:pt x="90976" y="0"/>
                  <a:pt x="203200" y="0"/>
                </a:cubicBezTo>
                <a:lnTo>
                  <a:pt x="3352800" y="0"/>
                </a:lnTo>
                <a:cubicBezTo>
                  <a:pt x="3465024" y="0"/>
                  <a:pt x="3556000" y="90976"/>
                  <a:pt x="3556000" y="203200"/>
                </a:cubicBezTo>
                <a:lnTo>
                  <a:pt x="3556000" y="1524000"/>
                </a:lnTo>
                <a:cubicBezTo>
                  <a:pt x="3556000" y="1636224"/>
                  <a:pt x="3465024" y="1727200"/>
                  <a:pt x="3352800" y="1727200"/>
                </a:cubicBezTo>
                <a:lnTo>
                  <a:pt x="203200" y="1727200"/>
                </a:lnTo>
                <a:cubicBezTo>
                  <a:pt x="90976" y="1727200"/>
                  <a:pt x="0" y="1636224"/>
                  <a:pt x="0" y="1524000"/>
                </a:cubicBezTo>
                <a:lnTo>
                  <a:pt x="0" y="20320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3" name="文本占位符 22"/>
          <p:cNvSpPr>
            <a:spLocks noGrp="1"/>
          </p:cNvSpPr>
          <p:nvPr>
            <p:ph type="body" idx="16393" hasCustomPrompt="1"/>
            <p:custDataLst>
              <p:tags r:id="rId17"/>
            </p:custDataLst>
          </p:nvPr>
        </p:nvSpPr>
        <p:spPr>
          <a:xfrm>
            <a:off x="914400" y="4775200"/>
            <a:ext cx="2946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4" name="文本占位符 23"/>
          <p:cNvSpPr>
            <a:spLocks noGrp="1"/>
          </p:cNvSpPr>
          <p:nvPr>
            <p:ph type="body" idx="16394" hasCustomPrompt="1"/>
            <p:custDataLst>
              <p:tags r:id="rId18"/>
            </p:custDataLst>
          </p:nvPr>
        </p:nvSpPr>
        <p:spPr>
          <a:xfrm>
            <a:off x="4318000" y="3962400"/>
            <a:ext cx="35560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5" name="装饰  4"/>
          <p:cNvSpPr>
            <a:spLocks noGrp="1"/>
          </p:cNvSpPr>
          <p:nvPr>
            <p:ph type="body" idx="16400" hasCustomPrompt="1"/>
            <p:custDataLst>
              <p:tags r:id="rId19"/>
            </p:custDataLst>
          </p:nvPr>
        </p:nvSpPr>
        <p:spPr>
          <a:xfrm>
            <a:off x="4318000" y="4521200"/>
            <a:ext cx="3556000" cy="1727200"/>
          </a:xfrm>
          <a:custGeom>
            <a:avLst/>
            <a:gdLst>
              <a:gd name="connisteX0" fmla="*/ 0 w 3556000"/>
              <a:gd name="connsiteY0" fmla="*/ 203200 h 1727200"/>
              <a:gd name="connisteX1" fmla="*/ 203200 w 3556000"/>
              <a:gd name="connsiteY1" fmla="*/ 0 h 1727200"/>
              <a:gd name="connisteX2" fmla="*/ 3352800 w 3556000"/>
              <a:gd name="connsiteY2" fmla="*/ 0 h 1727200"/>
              <a:gd name="connisteX3" fmla="*/ 3556000 w 3556000"/>
              <a:gd name="connsiteY3" fmla="*/ 203200 h 1727200"/>
              <a:gd name="connisteX4" fmla="*/ 3556000 w 3556000"/>
              <a:gd name="connsiteY4" fmla="*/ 1524000 h 1727200"/>
              <a:gd name="connisteX5" fmla="*/ 3352800 w 3556000"/>
              <a:gd name="connsiteY5" fmla="*/ 1727200 h 1727200"/>
              <a:gd name="connisteX6" fmla="*/ 203200 w 3556000"/>
              <a:gd name="connsiteY6" fmla="*/ 1727200 h 1727200"/>
              <a:gd name="connisteX7" fmla="*/ 0 w 3556000"/>
              <a:gd name="connsiteY7" fmla="*/ 1524000 h 1727200"/>
              <a:gd name="connisteX8" fmla="*/ 0 w 3556000"/>
              <a:gd name="connsiteY8" fmla="*/ 2032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556000" h="1727200">
                <a:moveTo>
                  <a:pt x="0" y="203200"/>
                </a:moveTo>
                <a:cubicBezTo>
                  <a:pt x="0" y="90976"/>
                  <a:pt x="90976" y="0"/>
                  <a:pt x="203200" y="0"/>
                </a:cubicBezTo>
                <a:lnTo>
                  <a:pt x="3352800" y="0"/>
                </a:lnTo>
                <a:cubicBezTo>
                  <a:pt x="3465024" y="0"/>
                  <a:pt x="3556000" y="90976"/>
                  <a:pt x="3556000" y="203200"/>
                </a:cubicBezTo>
                <a:lnTo>
                  <a:pt x="3556000" y="1524000"/>
                </a:lnTo>
                <a:cubicBezTo>
                  <a:pt x="3556000" y="1636224"/>
                  <a:pt x="3465024" y="1727200"/>
                  <a:pt x="3352800" y="1727200"/>
                </a:cubicBezTo>
                <a:lnTo>
                  <a:pt x="203200" y="1727200"/>
                </a:lnTo>
                <a:cubicBezTo>
                  <a:pt x="90976" y="1727200"/>
                  <a:pt x="0" y="1636224"/>
                  <a:pt x="0" y="1524000"/>
                </a:cubicBezTo>
                <a:lnTo>
                  <a:pt x="0" y="20320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6" name="文本占位符 25"/>
          <p:cNvSpPr>
            <a:spLocks noGrp="1"/>
          </p:cNvSpPr>
          <p:nvPr>
            <p:ph type="body" idx="16395" hasCustomPrompt="1"/>
            <p:custDataLst>
              <p:tags r:id="rId20"/>
            </p:custDataLst>
          </p:nvPr>
        </p:nvSpPr>
        <p:spPr>
          <a:xfrm>
            <a:off x="4622800" y="4775200"/>
            <a:ext cx="2946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showMasterSp="0" userDrawn="1">
  <p:cSld name="正文页-30_60">
    <p:bg>
      <p:bgRef idx="1001">
        <a:schemeClr val="bg1"/>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a:xfrm>
            <a:off x="838200" y="6356350"/>
            <a:ext cx="2743200" cy="365125"/>
          </a:xfrm>
        </p:spPr>
        <p:txBody>
          <a:bodyPr/>
          <a:lstStyle/>
          <a:p>
            <a:fld id="{297C79FE-DCC0-4620-A566-16CA7A0CE41F}"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a:xfrm>
            <a:off x="4038600" y="6356350"/>
            <a:ext cx="4114800" cy="365125"/>
          </a:xfrm>
        </p:spPr>
        <p:txBody>
          <a:bodyPr/>
          <a:lstStyle/>
          <a:p>
            <a:endParaRPr lang="zh-CN" altLang="en-US"/>
          </a:p>
        </p:txBody>
      </p:sp>
      <p:sp>
        <p:nvSpPr>
          <p:cNvPr id="10" name="灯片编号占位符 9"/>
          <p:cNvSpPr>
            <a:spLocks noGrp="1"/>
          </p:cNvSpPr>
          <p:nvPr>
            <p:ph type="sldNum" sz="quarter" idx="12"/>
            <p:custDataLst>
              <p:tags r:id="rId4"/>
            </p:custDataLst>
          </p:nvPr>
        </p:nvSpPr>
        <p:spPr>
          <a:xfrm>
            <a:off x="8610600" y="6356350"/>
            <a:ext cx="2743200" cy="365125"/>
          </a:xfrm>
        </p:spPr>
        <p:txBody>
          <a:bodyPr/>
          <a:lstStyle/>
          <a:p>
            <a:fld id="{515A922F-1294-4387-9CB3-FCC8465D972A}"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81534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609600" y="609600"/>
            <a:ext cx="6934200" cy="5638800"/>
          </a:xfrm>
          <a:custGeom>
            <a:avLst/>
            <a:gdLst>
              <a:gd name="connisteX0" fmla="*/ 0 w 6934200"/>
              <a:gd name="connsiteY0" fmla="*/ 203200 h 5638800"/>
              <a:gd name="connisteX1" fmla="*/ 203200 w 6934200"/>
              <a:gd name="connsiteY1" fmla="*/ 0 h 5638800"/>
              <a:gd name="connisteX2" fmla="*/ 6731000 w 6934200"/>
              <a:gd name="connsiteY2" fmla="*/ 0 h 5638800"/>
              <a:gd name="connisteX3" fmla="*/ 6934200 w 6934200"/>
              <a:gd name="connsiteY3" fmla="*/ 203200 h 5638800"/>
              <a:gd name="connisteX4" fmla="*/ 6934200 w 6934200"/>
              <a:gd name="connsiteY4" fmla="*/ 5435600 h 5638800"/>
              <a:gd name="connisteX5" fmla="*/ 6731000 w 6934200"/>
              <a:gd name="connsiteY5" fmla="*/ 5638800 h 5638800"/>
              <a:gd name="connisteX6" fmla="*/ 203200 w 6934200"/>
              <a:gd name="connsiteY6" fmla="*/ 5638800 h 5638800"/>
              <a:gd name="connisteX7" fmla="*/ 0 w 6934200"/>
              <a:gd name="connsiteY7" fmla="*/ 5435600 h 5638800"/>
              <a:gd name="connisteX8" fmla="*/ 0 w 69342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6934200" h="5638800">
                <a:moveTo>
                  <a:pt x="0" y="203200"/>
                </a:moveTo>
                <a:cubicBezTo>
                  <a:pt x="0" y="90976"/>
                  <a:pt x="90976" y="0"/>
                  <a:pt x="203200" y="0"/>
                </a:cubicBezTo>
                <a:lnTo>
                  <a:pt x="6731000" y="0"/>
                </a:lnTo>
                <a:cubicBezTo>
                  <a:pt x="6843224" y="0"/>
                  <a:pt x="6934200" y="90976"/>
                  <a:pt x="6934200" y="203200"/>
                </a:cubicBezTo>
                <a:lnTo>
                  <a:pt x="6934200" y="5435600"/>
                </a:lnTo>
                <a:cubicBezTo>
                  <a:pt x="6934200" y="5547824"/>
                  <a:pt x="6843224" y="5638800"/>
                  <a:pt x="6731000" y="5638800"/>
                </a:cubicBezTo>
                <a:lnTo>
                  <a:pt x="203200" y="5638800"/>
                </a:lnTo>
                <a:cubicBezTo>
                  <a:pt x="90976" y="5638800"/>
                  <a:pt x="0" y="5547824"/>
                  <a:pt x="0" y="543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89" hasCustomPrompt="1"/>
            <p:custDataLst>
              <p:tags r:id="rId7"/>
            </p:custDataLst>
          </p:nvPr>
        </p:nvSpPr>
        <p:spPr>
          <a:xfrm>
            <a:off x="8153400" y="3911600"/>
            <a:ext cx="50800" cy="2336800"/>
          </a:xfrm>
          <a:custGeom>
            <a:avLst/>
            <a:gdLst>
              <a:gd name="connisteX0" fmla="*/ 0 w 50800"/>
              <a:gd name="connsiteY0" fmla="*/ 25400 h 2336800"/>
              <a:gd name="connisteX1" fmla="*/ 25400 w 50800"/>
              <a:gd name="connsiteY1" fmla="*/ 0 h 2336800"/>
              <a:gd name="connisteX2" fmla="*/ 25400 w 50800"/>
              <a:gd name="connsiteY2" fmla="*/ 0 h 2336800"/>
              <a:gd name="connisteX3" fmla="*/ 50800 w 50800"/>
              <a:gd name="connsiteY3" fmla="*/ 25400 h 2336800"/>
              <a:gd name="connisteX4" fmla="*/ 50800 w 50800"/>
              <a:gd name="connsiteY4" fmla="*/ 2311400 h 2336800"/>
              <a:gd name="connisteX5" fmla="*/ 25400 w 50800"/>
              <a:gd name="connsiteY5" fmla="*/ 2336800 h 2336800"/>
              <a:gd name="connisteX6" fmla="*/ 25400 w 50800"/>
              <a:gd name="connsiteY6" fmla="*/ 2336800 h 2336800"/>
              <a:gd name="connisteX7" fmla="*/ 0 w 50800"/>
              <a:gd name="connsiteY7" fmla="*/ 2311400 h 2336800"/>
              <a:gd name="connisteX8" fmla="*/ 0 w 50800"/>
              <a:gd name="connsiteY8" fmla="*/ 254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336800">
                <a:moveTo>
                  <a:pt x="0" y="25400"/>
                </a:moveTo>
                <a:cubicBezTo>
                  <a:pt x="0" y="11372"/>
                  <a:pt x="11372" y="0"/>
                  <a:pt x="25400" y="0"/>
                </a:cubicBezTo>
                <a:lnTo>
                  <a:pt x="25400" y="0"/>
                </a:lnTo>
                <a:cubicBezTo>
                  <a:pt x="39428" y="0"/>
                  <a:pt x="50800" y="11372"/>
                  <a:pt x="50800" y="25400"/>
                </a:cubicBezTo>
                <a:lnTo>
                  <a:pt x="50800" y="2311400"/>
                </a:lnTo>
                <a:cubicBezTo>
                  <a:pt x="50800" y="2325428"/>
                  <a:pt x="39428" y="2336800"/>
                  <a:pt x="25400" y="2336800"/>
                </a:cubicBezTo>
                <a:lnTo>
                  <a:pt x="25400" y="2336800"/>
                </a:lnTo>
                <a:cubicBezTo>
                  <a:pt x="11372" y="2336800"/>
                  <a:pt x="0" y="2325428"/>
                  <a:pt x="0" y="23114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8305800" y="3911600"/>
            <a:ext cx="3276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8305800" y="4419600"/>
            <a:ext cx="32766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showMasterSp="0" userDrawn="1">
  <p:cSld name="正文页-31_4">
    <p:bg>
      <p:bgRef idx="1001">
        <a:schemeClr val="bg1"/>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a:xfrm>
            <a:off x="838200" y="6356350"/>
            <a:ext cx="2743200" cy="365125"/>
          </a:xfrm>
        </p:spPr>
        <p:txBody>
          <a:bodyPr/>
          <a:lstStyle/>
          <a:p>
            <a:fld id="{297C79FE-DCC0-4620-A566-16CA7A0CE41F}"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a:xfrm>
            <a:off x="4038600" y="6356350"/>
            <a:ext cx="4114800" cy="365125"/>
          </a:xfrm>
        </p:spPr>
        <p:txBody>
          <a:bodyPr/>
          <a:lstStyle/>
          <a:p>
            <a:endParaRPr lang="zh-CN" altLang="en-US"/>
          </a:p>
        </p:txBody>
      </p:sp>
      <p:sp>
        <p:nvSpPr>
          <p:cNvPr id="10" name="灯片编号占位符 9"/>
          <p:cNvSpPr>
            <a:spLocks noGrp="1"/>
          </p:cNvSpPr>
          <p:nvPr>
            <p:ph type="sldNum" sz="quarter" idx="12"/>
            <p:custDataLst>
              <p:tags r:id="rId4"/>
            </p:custDataLst>
          </p:nvPr>
        </p:nvSpPr>
        <p:spPr>
          <a:xfrm>
            <a:off x="8610600" y="6356350"/>
            <a:ext cx="2743200" cy="365125"/>
          </a:xfrm>
        </p:spPr>
        <p:txBody>
          <a:bodyPr/>
          <a:lstStyle/>
          <a:p>
            <a:fld id="{515A922F-1294-4387-9CB3-FCC8465D972A}"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0" hasCustomPrompt="1"/>
            <p:custDataLst>
              <p:tags r:id="rId6"/>
            </p:custDataLst>
          </p:nvPr>
        </p:nvSpPr>
        <p:spPr>
          <a:xfrm>
            <a:off x="609600" y="1524000"/>
            <a:ext cx="5334000" cy="4724400"/>
          </a:xfrm>
          <a:custGeom>
            <a:avLst/>
            <a:gdLst>
              <a:gd name="connisteX0" fmla="*/ 0 w 5334000"/>
              <a:gd name="connsiteY0" fmla="*/ 203200 h 4724400"/>
              <a:gd name="connisteX1" fmla="*/ 203200 w 5334000"/>
              <a:gd name="connsiteY1" fmla="*/ 0 h 4724400"/>
              <a:gd name="connisteX2" fmla="*/ 5130800 w 5334000"/>
              <a:gd name="connsiteY2" fmla="*/ 0 h 4724400"/>
              <a:gd name="connisteX3" fmla="*/ 5334000 w 5334000"/>
              <a:gd name="connsiteY3" fmla="*/ 203200 h 4724400"/>
              <a:gd name="connisteX4" fmla="*/ 5334000 w 5334000"/>
              <a:gd name="connsiteY4" fmla="*/ 4521200 h 4724400"/>
              <a:gd name="connisteX5" fmla="*/ 5130800 w 5334000"/>
              <a:gd name="connsiteY5" fmla="*/ 4724400 h 4724400"/>
              <a:gd name="connisteX6" fmla="*/ 203200 w 5334000"/>
              <a:gd name="connsiteY6" fmla="*/ 4724400 h 4724400"/>
              <a:gd name="connisteX7" fmla="*/ 0 w 5334000"/>
              <a:gd name="connsiteY7" fmla="*/ 4521200 h 4724400"/>
              <a:gd name="connisteX8" fmla="*/ 0 w 53340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4724400">
                <a:moveTo>
                  <a:pt x="0" y="203200"/>
                </a:moveTo>
                <a:cubicBezTo>
                  <a:pt x="0" y="90976"/>
                  <a:pt x="90976" y="0"/>
                  <a:pt x="203200" y="0"/>
                </a:cubicBezTo>
                <a:lnTo>
                  <a:pt x="5130800" y="0"/>
                </a:lnTo>
                <a:cubicBezTo>
                  <a:pt x="5243024" y="0"/>
                  <a:pt x="5334000" y="90976"/>
                  <a:pt x="5334000" y="203200"/>
                </a:cubicBezTo>
                <a:lnTo>
                  <a:pt x="5334000" y="4521200"/>
                </a:lnTo>
                <a:cubicBezTo>
                  <a:pt x="5334000" y="4633424"/>
                  <a:pt x="5243024" y="4724400"/>
                  <a:pt x="5130800" y="4724400"/>
                </a:cubicBezTo>
                <a:lnTo>
                  <a:pt x="203200" y="4724400"/>
                </a:lnTo>
                <a:cubicBezTo>
                  <a:pt x="90976" y="4724400"/>
                  <a:pt x="0" y="4633424"/>
                  <a:pt x="0" y="4521200"/>
                </a:cubicBezTo>
                <a:lnTo>
                  <a:pt x="0" y="20320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1" hasCustomPrompt="1"/>
            <p:custDataLst>
              <p:tags r:id="rId7"/>
            </p:custDataLst>
          </p:nvPr>
        </p:nvSpPr>
        <p:spPr>
          <a:xfrm>
            <a:off x="2514600" y="2057400"/>
            <a:ext cx="1524000" cy="1524000"/>
          </a:xfrm>
          <a:custGeom>
            <a:avLst/>
            <a:gdLst>
              <a:gd name="connisteX0" fmla="*/ 0 w 1524000"/>
              <a:gd name="connsiteY0" fmla="*/ 762000 h 1524000"/>
              <a:gd name="connisteX1" fmla="*/ 762000 w 1524000"/>
              <a:gd name="connsiteY1" fmla="*/ 0 h 1524000"/>
              <a:gd name="connisteX2" fmla="*/ 762000 w 1524000"/>
              <a:gd name="connsiteY2" fmla="*/ 0 h 1524000"/>
              <a:gd name="connisteX3" fmla="*/ 1524000 w 1524000"/>
              <a:gd name="connsiteY3" fmla="*/ 762000 h 1524000"/>
              <a:gd name="connisteX4" fmla="*/ 1524000 w 1524000"/>
              <a:gd name="connsiteY4" fmla="*/ 762000 h 1524000"/>
              <a:gd name="connisteX5" fmla="*/ 762000 w 1524000"/>
              <a:gd name="connsiteY5" fmla="*/ 1524000 h 1524000"/>
              <a:gd name="connisteX6" fmla="*/ 762000 w 1524000"/>
              <a:gd name="connsiteY6" fmla="*/ 1524000 h 1524000"/>
              <a:gd name="connisteX7" fmla="*/ 0 w 1524000"/>
              <a:gd name="connsiteY7" fmla="*/ 762000 h 1524000"/>
              <a:gd name="connisteX8" fmla="*/ 0 w 1524000"/>
              <a:gd name="connsiteY8" fmla="*/ 762000 h 152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524000" h="1524000">
                <a:moveTo>
                  <a:pt x="0" y="762000"/>
                </a:moveTo>
                <a:cubicBezTo>
                  <a:pt x="0" y="341159"/>
                  <a:pt x="341159" y="0"/>
                  <a:pt x="762000" y="0"/>
                </a:cubicBezTo>
                <a:lnTo>
                  <a:pt x="762000" y="0"/>
                </a:lnTo>
                <a:cubicBezTo>
                  <a:pt x="1182841" y="0"/>
                  <a:pt x="1524000" y="341159"/>
                  <a:pt x="1524000" y="762000"/>
                </a:cubicBezTo>
                <a:lnTo>
                  <a:pt x="1524000" y="762000"/>
                </a:lnTo>
                <a:cubicBezTo>
                  <a:pt x="1524000" y="1182841"/>
                  <a:pt x="1182841" y="1524000"/>
                  <a:pt x="762000" y="1524000"/>
                </a:cubicBezTo>
                <a:lnTo>
                  <a:pt x="762000" y="1524000"/>
                </a:lnTo>
                <a:cubicBezTo>
                  <a:pt x="341159" y="1524000"/>
                  <a:pt x="0" y="1182841"/>
                  <a:pt x="0" y="762000"/>
                </a:cubicBezTo>
                <a:lnTo>
                  <a:pt x="0" y="7620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1016000" y="3937000"/>
            <a:ext cx="45212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1016000" y="4495800"/>
            <a:ext cx="4521200" cy="12192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2" hasCustomPrompt="1"/>
            <p:custDataLst>
              <p:tags r:id="rId10"/>
            </p:custDataLst>
          </p:nvPr>
        </p:nvSpPr>
        <p:spPr>
          <a:xfrm>
            <a:off x="6248400" y="1524000"/>
            <a:ext cx="5334000" cy="4724400"/>
          </a:xfrm>
          <a:custGeom>
            <a:avLst/>
            <a:gdLst>
              <a:gd name="connisteX0" fmla="*/ 0 w 5334000"/>
              <a:gd name="connsiteY0" fmla="*/ 203200 h 4724400"/>
              <a:gd name="connisteX1" fmla="*/ 203200 w 5334000"/>
              <a:gd name="connsiteY1" fmla="*/ 0 h 4724400"/>
              <a:gd name="connisteX2" fmla="*/ 5130800 w 5334000"/>
              <a:gd name="connsiteY2" fmla="*/ 0 h 4724400"/>
              <a:gd name="connisteX3" fmla="*/ 5334000 w 5334000"/>
              <a:gd name="connsiteY3" fmla="*/ 203200 h 4724400"/>
              <a:gd name="connisteX4" fmla="*/ 5334000 w 5334000"/>
              <a:gd name="connsiteY4" fmla="*/ 4521200 h 4724400"/>
              <a:gd name="connisteX5" fmla="*/ 5130800 w 5334000"/>
              <a:gd name="connsiteY5" fmla="*/ 4724400 h 4724400"/>
              <a:gd name="connisteX6" fmla="*/ 203200 w 5334000"/>
              <a:gd name="connsiteY6" fmla="*/ 4724400 h 4724400"/>
              <a:gd name="connisteX7" fmla="*/ 0 w 5334000"/>
              <a:gd name="connsiteY7" fmla="*/ 4521200 h 4724400"/>
              <a:gd name="connisteX8" fmla="*/ 0 w 53340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4724400">
                <a:moveTo>
                  <a:pt x="0" y="203200"/>
                </a:moveTo>
                <a:cubicBezTo>
                  <a:pt x="0" y="90976"/>
                  <a:pt x="90976" y="0"/>
                  <a:pt x="203200" y="0"/>
                </a:cubicBezTo>
                <a:lnTo>
                  <a:pt x="5130800" y="0"/>
                </a:lnTo>
                <a:cubicBezTo>
                  <a:pt x="5243024" y="0"/>
                  <a:pt x="5334000" y="90976"/>
                  <a:pt x="5334000" y="203200"/>
                </a:cubicBezTo>
                <a:lnTo>
                  <a:pt x="5334000" y="4521200"/>
                </a:lnTo>
                <a:cubicBezTo>
                  <a:pt x="5334000" y="4633424"/>
                  <a:pt x="5243024" y="4724400"/>
                  <a:pt x="5130800" y="4724400"/>
                </a:cubicBezTo>
                <a:lnTo>
                  <a:pt x="203200" y="4724400"/>
                </a:lnTo>
                <a:cubicBezTo>
                  <a:pt x="90976" y="4724400"/>
                  <a:pt x="0" y="4633424"/>
                  <a:pt x="0" y="4521200"/>
                </a:cubicBezTo>
                <a:lnTo>
                  <a:pt x="0" y="20320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3" hasCustomPrompt="1"/>
            <p:custDataLst>
              <p:tags r:id="rId11"/>
            </p:custDataLst>
          </p:nvPr>
        </p:nvSpPr>
        <p:spPr>
          <a:xfrm>
            <a:off x="8153400" y="2057400"/>
            <a:ext cx="1524000" cy="1524000"/>
          </a:xfrm>
          <a:custGeom>
            <a:avLst/>
            <a:gdLst>
              <a:gd name="connisteX0" fmla="*/ 0 w 1524000"/>
              <a:gd name="connsiteY0" fmla="*/ 762000 h 1524000"/>
              <a:gd name="connisteX1" fmla="*/ 762000 w 1524000"/>
              <a:gd name="connsiteY1" fmla="*/ 0 h 1524000"/>
              <a:gd name="connisteX2" fmla="*/ 762000 w 1524000"/>
              <a:gd name="connsiteY2" fmla="*/ 0 h 1524000"/>
              <a:gd name="connisteX3" fmla="*/ 1524000 w 1524000"/>
              <a:gd name="connsiteY3" fmla="*/ 762000 h 1524000"/>
              <a:gd name="connisteX4" fmla="*/ 1524000 w 1524000"/>
              <a:gd name="connsiteY4" fmla="*/ 762000 h 1524000"/>
              <a:gd name="connisteX5" fmla="*/ 762000 w 1524000"/>
              <a:gd name="connsiteY5" fmla="*/ 1524000 h 1524000"/>
              <a:gd name="connisteX6" fmla="*/ 762000 w 1524000"/>
              <a:gd name="connsiteY6" fmla="*/ 1524000 h 1524000"/>
              <a:gd name="connisteX7" fmla="*/ 0 w 1524000"/>
              <a:gd name="connsiteY7" fmla="*/ 762000 h 1524000"/>
              <a:gd name="connisteX8" fmla="*/ 0 w 1524000"/>
              <a:gd name="connsiteY8" fmla="*/ 762000 h 152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524000" h="1524000">
                <a:moveTo>
                  <a:pt x="0" y="762000"/>
                </a:moveTo>
                <a:cubicBezTo>
                  <a:pt x="0" y="341159"/>
                  <a:pt x="341159" y="0"/>
                  <a:pt x="762000" y="0"/>
                </a:cubicBezTo>
                <a:lnTo>
                  <a:pt x="762000" y="0"/>
                </a:lnTo>
                <a:cubicBezTo>
                  <a:pt x="1182841" y="0"/>
                  <a:pt x="1524000" y="341159"/>
                  <a:pt x="1524000" y="762000"/>
                </a:cubicBezTo>
                <a:lnTo>
                  <a:pt x="1524000" y="762000"/>
                </a:lnTo>
                <a:cubicBezTo>
                  <a:pt x="1524000" y="1182841"/>
                  <a:pt x="1182841" y="1524000"/>
                  <a:pt x="762000" y="1524000"/>
                </a:cubicBezTo>
                <a:lnTo>
                  <a:pt x="762000" y="1524000"/>
                </a:lnTo>
                <a:cubicBezTo>
                  <a:pt x="341159" y="1524000"/>
                  <a:pt x="0" y="1182841"/>
                  <a:pt x="0" y="762000"/>
                </a:cubicBezTo>
                <a:lnTo>
                  <a:pt x="0" y="7620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6654800" y="3937000"/>
            <a:ext cx="45212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89" hasCustomPrompt="1"/>
            <p:custDataLst>
              <p:tags r:id="rId13"/>
            </p:custDataLst>
          </p:nvPr>
        </p:nvSpPr>
        <p:spPr>
          <a:xfrm>
            <a:off x="6654800" y="4495800"/>
            <a:ext cx="4521200" cy="12192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showMasterSp="0" userDrawn="1">
  <p:cSld name="正文页-10007_28">
    <p:bg>
      <p:bgRef idx="1001">
        <a:schemeClr val="bg1"/>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a:xfrm>
            <a:off x="838200" y="6356350"/>
            <a:ext cx="2743200" cy="365125"/>
          </a:xfrm>
        </p:spPr>
        <p:txBody>
          <a:bodyPr/>
          <a:lstStyle/>
          <a:p>
            <a:fld id="{297C79FE-DCC0-4620-A566-16CA7A0CE41F}"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a:xfrm>
            <a:off x="4038600" y="6356350"/>
            <a:ext cx="4114800" cy="365125"/>
          </a:xfrm>
        </p:spPr>
        <p:txBody>
          <a:bodyPr/>
          <a:lstStyle/>
          <a:p>
            <a:endParaRPr lang="zh-CN" altLang="en-US"/>
          </a:p>
        </p:txBody>
      </p:sp>
      <p:sp>
        <p:nvSpPr>
          <p:cNvPr id="10" name="灯片编号占位符 9"/>
          <p:cNvSpPr>
            <a:spLocks noGrp="1"/>
          </p:cNvSpPr>
          <p:nvPr>
            <p:ph type="sldNum" sz="quarter" idx="12"/>
            <p:custDataLst>
              <p:tags r:id="rId4"/>
            </p:custDataLst>
          </p:nvPr>
        </p:nvSpPr>
        <p:spPr>
          <a:xfrm>
            <a:off x="8610600" y="6356350"/>
            <a:ext cx="2743200" cy="365125"/>
          </a:xfrm>
        </p:spPr>
        <p:txBody>
          <a:bodyPr/>
          <a:lstStyle/>
          <a:p>
            <a:fld id="{515A922F-1294-4387-9CB3-FCC8465D972A}"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1879600"/>
            <a:ext cx="3352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3" name="文本占位符 12"/>
          <p:cNvSpPr>
            <a:spLocks noGrp="1"/>
          </p:cNvSpPr>
          <p:nvPr>
            <p:ph type="body" idx="16387" hasCustomPrompt="1"/>
            <p:custDataLst>
              <p:tags r:id="rId7"/>
            </p:custDataLst>
          </p:nvPr>
        </p:nvSpPr>
        <p:spPr>
          <a:xfrm>
            <a:off x="609600" y="2438400"/>
            <a:ext cx="33528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4" name="文本占位符 13"/>
          <p:cNvSpPr>
            <a:spLocks noGrp="1"/>
          </p:cNvSpPr>
          <p:nvPr>
            <p:ph type="body" idx="16388" hasCustomPrompt="1"/>
            <p:custDataLst>
              <p:tags r:id="rId8"/>
            </p:custDataLst>
          </p:nvPr>
        </p:nvSpPr>
        <p:spPr>
          <a:xfrm>
            <a:off x="4419600" y="1879600"/>
            <a:ext cx="3352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9" hasCustomPrompt="1"/>
            <p:custDataLst>
              <p:tags r:id="rId9"/>
            </p:custDataLst>
          </p:nvPr>
        </p:nvSpPr>
        <p:spPr>
          <a:xfrm>
            <a:off x="4419600" y="2438400"/>
            <a:ext cx="33528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文本占位符 15"/>
          <p:cNvSpPr>
            <a:spLocks noGrp="1"/>
          </p:cNvSpPr>
          <p:nvPr>
            <p:ph type="body" idx="16390" hasCustomPrompt="1"/>
            <p:custDataLst>
              <p:tags r:id="rId10"/>
            </p:custDataLst>
          </p:nvPr>
        </p:nvSpPr>
        <p:spPr>
          <a:xfrm>
            <a:off x="8229600" y="1879600"/>
            <a:ext cx="3352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7" name="文本占位符 16"/>
          <p:cNvSpPr>
            <a:spLocks noGrp="1"/>
          </p:cNvSpPr>
          <p:nvPr>
            <p:ph type="body" idx="16391" hasCustomPrompt="1"/>
            <p:custDataLst>
              <p:tags r:id="rId11"/>
            </p:custDataLst>
          </p:nvPr>
        </p:nvSpPr>
        <p:spPr>
          <a:xfrm>
            <a:off x="8229600" y="2438400"/>
            <a:ext cx="33528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8" name="文本占位符 17"/>
          <p:cNvSpPr>
            <a:spLocks noGrp="1"/>
          </p:cNvSpPr>
          <p:nvPr>
            <p:ph type="body" idx="16392" hasCustomPrompt="1"/>
            <p:custDataLst>
              <p:tags r:id="rId12"/>
            </p:custDataLst>
          </p:nvPr>
        </p:nvSpPr>
        <p:spPr>
          <a:xfrm>
            <a:off x="609600" y="4114800"/>
            <a:ext cx="3352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93" hasCustomPrompt="1"/>
            <p:custDataLst>
              <p:tags r:id="rId13"/>
            </p:custDataLst>
          </p:nvPr>
        </p:nvSpPr>
        <p:spPr>
          <a:xfrm>
            <a:off x="609600" y="4673600"/>
            <a:ext cx="33528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文本占位符 19"/>
          <p:cNvSpPr>
            <a:spLocks noGrp="1"/>
          </p:cNvSpPr>
          <p:nvPr>
            <p:ph type="body" idx="16394" hasCustomPrompt="1"/>
            <p:custDataLst>
              <p:tags r:id="rId14"/>
            </p:custDataLst>
          </p:nvPr>
        </p:nvSpPr>
        <p:spPr>
          <a:xfrm>
            <a:off x="4419600" y="4114800"/>
            <a:ext cx="3352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1" name="文本占位符 20"/>
          <p:cNvSpPr>
            <a:spLocks noGrp="1"/>
          </p:cNvSpPr>
          <p:nvPr>
            <p:ph type="body" idx="16395" hasCustomPrompt="1"/>
            <p:custDataLst>
              <p:tags r:id="rId15"/>
            </p:custDataLst>
          </p:nvPr>
        </p:nvSpPr>
        <p:spPr>
          <a:xfrm>
            <a:off x="4419600" y="4673600"/>
            <a:ext cx="33528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showMasterSp="0" userDrawn="1">
  <p:cSld name="目录页-1-5_1">
    <p:bg>
      <p:bgRef idx="1001">
        <a:schemeClr val="bg1"/>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a:xfrm>
            <a:off x="838200" y="6356350"/>
            <a:ext cx="2743200" cy="365125"/>
          </a:xfrm>
        </p:spPr>
        <p:txBody>
          <a:bodyPr/>
          <a:lstStyle/>
          <a:p>
            <a:fld id="{297C79FE-DCC0-4620-A566-16CA7A0CE41F}"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a:xfrm>
            <a:off x="4038600" y="6356350"/>
            <a:ext cx="4114800" cy="365125"/>
          </a:xfrm>
        </p:spPr>
        <p:txBody>
          <a:bodyPr/>
          <a:lstStyle/>
          <a:p>
            <a:endParaRPr lang="zh-CN" altLang="en-US"/>
          </a:p>
        </p:txBody>
      </p:sp>
      <p:sp>
        <p:nvSpPr>
          <p:cNvPr id="10" name="灯片编号占位符 9"/>
          <p:cNvSpPr>
            <a:spLocks noGrp="1"/>
          </p:cNvSpPr>
          <p:nvPr>
            <p:ph type="sldNum" sz="quarter" idx="12"/>
            <p:custDataLst>
              <p:tags r:id="rId4"/>
            </p:custDataLst>
          </p:nvPr>
        </p:nvSpPr>
        <p:spPr>
          <a:xfrm>
            <a:off x="8610600" y="6356350"/>
            <a:ext cx="2743200" cy="365125"/>
          </a:xfrm>
        </p:spPr>
        <p:txBody>
          <a:bodyPr/>
          <a:lstStyle/>
          <a:p>
            <a:fld id="{515A922F-1294-4387-9CB3-FCC8465D972A}" type="slidenum">
              <a:rPr lang="zh-CN" altLang="en-US" smtClean="0"/>
            </a:fld>
            <a:endParaRPr lang="zh-CN" altLang="en-US"/>
          </a:p>
        </p:txBody>
      </p:sp>
      <p:sp>
        <p:nvSpPr>
          <p:cNvPr id="11" name="副标题 10"/>
          <p:cNvSpPr>
            <a:spLocks noGrp="1"/>
          </p:cNvSpPr>
          <p:nvPr>
            <p:ph type="subTitle" idx="16386" hasCustomPrompt="1"/>
            <p:custDataLst>
              <p:tags r:id="rId5"/>
            </p:custDataLst>
          </p:nvPr>
        </p:nvSpPr>
        <p:spPr>
          <a:xfrm>
            <a:off x="761471" y="2667000"/>
            <a:ext cx="2363258" cy="457200"/>
          </a:xfrm>
          <a:noFill/>
        </p:spPr>
        <p:txBody>
          <a:bodyPr lIns="0" tIns="0" rIns="0" bIns="0" anchor="t">
            <a:normAutofit/>
          </a:bodyPr>
          <a:lstStyle>
            <a:lvl1pPr marL="0" indent="0" algn="ctr">
              <a:lnSpc>
                <a:spcPct val="125000"/>
              </a:lnSpc>
              <a:spcBef>
                <a:spcPct val="0"/>
              </a:spcBef>
              <a:spcAft>
                <a:spcPct val="0"/>
              </a:spcAft>
              <a:buNone/>
              <a:defRPr sz="2400" b="0" spc="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CONTENTS</a:t>
            </a:r>
            <a:endParaRPr lang="zh-CN" altLang="en-US"/>
          </a:p>
        </p:txBody>
      </p:sp>
      <p:sp>
        <p:nvSpPr>
          <p:cNvPr id="12" name="标题 11"/>
          <p:cNvSpPr>
            <a:spLocks noGrp="1"/>
          </p:cNvSpPr>
          <p:nvPr>
            <p:ph type="ctrTitle" idx="16385" hasCustomPrompt="1"/>
            <p:custDataLst>
              <p:tags r:id="rId6"/>
            </p:custDataLst>
          </p:nvPr>
        </p:nvSpPr>
        <p:spPr>
          <a:xfrm>
            <a:off x="760942" y="3175000"/>
            <a:ext cx="2364317" cy="762000"/>
          </a:xfrm>
          <a:noFill/>
        </p:spPr>
        <p:txBody>
          <a:bodyPr lIns="0" tIns="0" rIns="0" bIns="0" anchor="t">
            <a:normAutofit/>
          </a:bodyPr>
          <a:lstStyle>
            <a:lvl1pPr marL="0" indent="0" algn="ctr">
              <a:lnSpc>
                <a:spcPct val="104000"/>
              </a:lnSpc>
              <a:spcBef>
                <a:spcPct val="0"/>
              </a:spcBef>
              <a:spcAft>
                <a:spcPct val="0"/>
              </a:spcAft>
              <a:buNone/>
              <a:defRPr sz="4800" b="1" spc="0">
                <a:solidFill>
                  <a:schemeClr val="tx1"/>
                </a:solidFill>
              </a:defRPr>
            </a:lvl1pPr>
          </a:lstStyle>
          <a:p>
            <a:r>
              <a:rPr lang="zh-CN" altLang="en-US"/>
              <a:t>目录</a:t>
            </a:r>
            <a:endParaRPr lang="zh-CN" altLang="en-US"/>
          </a:p>
        </p:txBody>
      </p:sp>
      <p:sp>
        <p:nvSpPr>
          <p:cNvPr id="13" name="文本占位符 12"/>
          <p:cNvSpPr>
            <a:spLocks noGrp="1"/>
          </p:cNvSpPr>
          <p:nvPr>
            <p:ph type="body" idx="16388" hasCustomPrompt="1"/>
            <p:custDataLst>
              <p:tags r:id="rId7"/>
            </p:custDataLst>
          </p:nvPr>
        </p:nvSpPr>
        <p:spPr>
          <a:xfrm>
            <a:off x="4070350" y="31242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01</a:t>
            </a:r>
            <a:endParaRPr lang="zh-CN" altLang="en-US" smtClean="0"/>
          </a:p>
        </p:txBody>
      </p:sp>
      <p:sp>
        <p:nvSpPr>
          <p:cNvPr id="14" name="装饰  3"/>
          <p:cNvSpPr>
            <a:spLocks noGrp="1"/>
          </p:cNvSpPr>
          <p:nvPr>
            <p:ph type="body" idx="16389" hasCustomPrompt="1"/>
            <p:custDataLst>
              <p:tags r:id="rId8"/>
            </p:custDataLst>
          </p:nvPr>
        </p:nvSpPr>
        <p:spPr>
          <a:xfrm>
            <a:off x="4851400" y="30480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文本占位符 14"/>
          <p:cNvSpPr>
            <a:spLocks noGrp="1"/>
          </p:cNvSpPr>
          <p:nvPr>
            <p:ph type="body" idx="16387" hasCustomPrompt="1"/>
            <p:custDataLst>
              <p:tags r:id="rId9"/>
            </p:custDataLst>
          </p:nvPr>
        </p:nvSpPr>
        <p:spPr>
          <a:xfrm>
            <a:off x="5080000" y="29718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8" name="正文"/>
          <p:cNvSpPr txBox="1">
            <a:spLocks noGrp="1"/>
          </p:cNvSpPr>
          <p:nvPr>
            <p:ph idx="2"/>
            <p:custDataLst>
              <p:tags r:id="rId2"/>
            </p:custDataLst>
          </p:nvPr>
        </p:nvSpPr>
        <p:spPr>
          <a:xfrm>
            <a:off x="608400" y="1490400"/>
            <a:ext cx="10969200" cy="4759200"/>
          </a:xfrm>
          <a:prstGeom prst="rect">
            <a:avLst/>
          </a:prstGeom>
          <a:ln>
            <a:noFill/>
            <a:prstDash val="sysDash"/>
          </a:ln>
        </p:spPr>
        <p:txBody>
          <a:bodyPr vert="horz" lIns="90000" tIns="46800" rIns="90000" bIns="46800" rtlCol="0">
            <a:normAutofit/>
          </a:bodyPr>
          <a:lstStyle>
            <a:lvl1pPr>
              <a:defRPr sz="1800">
                <a:sym typeface="+mn-ea"/>
              </a:defRPr>
            </a:lvl1pPr>
            <a:lvl2pPr>
              <a:defRPr sz="1600">
                <a:sym typeface="+mn-ea"/>
              </a:defRPr>
            </a:lvl2pPr>
            <a:lvl3pPr>
              <a:defRPr sz="1600">
                <a:sym typeface="+mn-ea"/>
              </a:defRPr>
            </a:lvl3pPr>
            <a:lvl4pPr>
              <a:defRPr sz="1400">
                <a:sym typeface="+mn-ea"/>
              </a:defRPr>
            </a:lvl4pPr>
            <a:lvl5pPr>
              <a:defRPr sz="1400">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标题"/>
          <p:cNvSpPr txBox="1">
            <a:spLocks noGrp="1"/>
          </p:cNvSpPr>
          <p:nvPr>
            <p:ph type="title" idx="1"/>
            <p:custDataLst>
              <p:tags r:id="rId3"/>
            </p:custDataLst>
          </p:nvPr>
        </p:nvSpPr>
        <p:spPr>
          <a:xfrm>
            <a:off x="608400" y="608400"/>
            <a:ext cx="10969200" cy="705600"/>
          </a:xfrm>
          <a:prstGeom prst="rect">
            <a:avLst/>
          </a:prstGeom>
          <a:noFill/>
          <a:ln>
            <a:noFill/>
            <a:prstDash val="sysDash"/>
          </a:ln>
        </p:spPr>
        <p:txBody>
          <a:bodyPr wrap="square" rtlCol="0">
            <a:normAutofit/>
          </a:bodyPr>
          <a:lstStyle>
            <a:lvl1pPr marL="0" marR="0" algn="ctr" defTabSz="914400" rtl="0" eaLnBrk="1" fontAlgn="auto" latinLnBrk="0" hangingPunct="1">
              <a:lnSpc>
                <a:spcPct val="100000"/>
              </a:lnSpc>
              <a:buClrTx/>
              <a:buSzTx/>
              <a:buFontTx/>
              <a:buNone/>
              <a:defRPr kumimoji="0" lang="zh-CN" altLang="en-US" sz="3600" b="0" i="0" u="none" strike="noStrike" kern="1200" cap="none" spc="300" normalizeH="0" baseline="0" noProof="1" dirty="0">
                <a:ln>
                  <a:noFill/>
                  <a:prstDash val="sysDot"/>
                </a:ln>
                <a:solidFill>
                  <a:schemeClr val="accent1"/>
                </a:solidFill>
                <a:latin typeface="+mj-lt"/>
                <a:ea typeface="+mj-lt"/>
                <a:cs typeface="MiSans Normal" panose="00000500000000000000" charset="-122"/>
              </a:defRPr>
            </a:lvl1pPr>
          </a:lstStyle>
          <a:p>
            <a:pPr lvl="0" algn="ctr"/>
            <a:r>
              <a:rPr dirty="0">
                <a:sym typeface="+mn-ea"/>
              </a:rPr>
              <a:t>单击此处编辑母版标题样式</a:t>
            </a:r>
            <a:endParaRPr dirty="0">
              <a:sym typeface="+mn-ea"/>
            </a:endParaRPr>
          </a:p>
        </p:txBody>
      </p:sp>
      <p:sp>
        <p:nvSpPr>
          <p:cNvPr id="4" name="日期占位符 3"/>
          <p:cNvSpPr>
            <a:spLocks noGrp="1"/>
          </p:cNvSpPr>
          <p:nvPr>
            <p:ph type="dt" sz="half" idx="10"/>
            <p:custDataLst>
              <p:tags r:id="rId4"/>
            </p:custDataLst>
          </p:nvPr>
        </p:nvSpPr>
        <p:spPr>
          <a:xfrm>
            <a:off x="838200" y="6356350"/>
            <a:ext cx="2743200" cy="365125"/>
          </a:xfrm>
        </p:spPr>
        <p:txBody>
          <a:bodyPr/>
          <a:lstStyle/>
          <a:p>
            <a:fld id="{297C79FE-DCC0-4620-A566-16CA7A0CE41F}"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custDataLst>
              <p:tags r:id="rId6"/>
            </p:custDataLst>
          </p:nvPr>
        </p:nvSpPr>
        <p:spPr>
          <a:xfrm>
            <a:off x="8610600" y="6356350"/>
            <a:ext cx="2743200" cy="365125"/>
          </a:xfrm>
        </p:spPr>
        <p:txBody>
          <a:bodyPr/>
          <a:lstStyle/>
          <a:p>
            <a:fld id="{515A922F-1294-4387-9CB3-FCC8465D972A}" type="slidenum">
              <a:rPr lang="zh-CN" altLang="en-US" smtClean="0"/>
            </a:fld>
            <a:endParaRPr lang="zh-CN" altLang="en-US"/>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showMasterSp="0" userDrawn="1">
  <p:cSld name="目录">
    <p:spTree>
      <p:nvGrpSpPr>
        <p:cNvPr id="1" name=""/>
        <p:cNvGrpSpPr/>
        <p:nvPr/>
      </p:nvGrpSpPr>
      <p:grpSpPr>
        <a:xfrm>
          <a:off x="0" y="0"/>
          <a:ext cx="0" cy="0"/>
          <a:chOff x="0" y="0"/>
          <a:chExt cx="0" cy="0"/>
        </a:xfrm>
      </p:grpSpPr>
      <p:sp>
        <p:nvSpPr>
          <p:cNvPr id="8" name="标题"/>
          <p:cNvSpPr txBox="1">
            <a:spLocks noGrp="1"/>
          </p:cNvSpPr>
          <p:nvPr>
            <p:ph type="title" idx="13" hasCustomPrompt="1"/>
            <p:custDataLst>
              <p:tags r:id="rId2"/>
            </p:custDataLst>
          </p:nvPr>
        </p:nvSpPr>
        <p:spPr>
          <a:xfrm>
            <a:off x="429895" y="845185"/>
            <a:ext cx="2909570" cy="1016635"/>
          </a:xfrm>
          <a:prstGeom prst="rect">
            <a:avLst/>
          </a:prstGeom>
          <a:noFill/>
        </p:spPr>
        <p:txBody>
          <a:bodyPr wrap="square" lIns="0" tIns="0" rIns="0" bIns="0" rtlCol="0" anchor="t">
            <a:normAutofit/>
          </a:bodyPr>
          <a:lstStyle>
            <a:lvl1pPr marL="0" marR="0" algn="l" defTabSz="914400" rtl="0" eaLnBrk="1" fontAlgn="auto" latinLnBrk="0" hangingPunct="1">
              <a:lnSpc>
                <a:spcPct val="100000"/>
              </a:lnSpc>
              <a:buClrTx/>
              <a:buSzTx/>
              <a:buFontTx/>
              <a:buNone/>
              <a:defRPr kumimoji="0" lang="zh-CN" altLang="en-US" sz="6400" b="0" i="0" u="none" strike="noStrike" kern="1200" cap="none" spc="0" normalizeH="0" baseline="0" noProof="1" dirty="0">
                <a:solidFill>
                  <a:schemeClr val="accent1"/>
                </a:solidFill>
                <a:effectLst/>
                <a:latin typeface="+mj-lt"/>
                <a:ea typeface="+mj-lt"/>
                <a:cs typeface="MiSans Normal" panose="00000500000000000000" charset="-122"/>
                <a:sym typeface="+mn-ea"/>
              </a:defRPr>
            </a:lvl1pPr>
          </a:lstStyle>
          <a:p>
            <a:pPr lvl="0">
              <a:lnSpc>
                <a:spcPct val="100000"/>
              </a:lnSpc>
            </a:pPr>
            <a:r>
              <a:rPr>
                <a:sym typeface="+mn-ea"/>
              </a:rPr>
              <a:t>标题</a:t>
            </a:r>
            <a:endParaRPr>
              <a:sym typeface="+mn-ea"/>
            </a:endParaRPr>
          </a:p>
        </p:txBody>
      </p:sp>
      <p:sp>
        <p:nvSpPr>
          <p:cNvPr id="3" name="日期占位符 2"/>
          <p:cNvSpPr>
            <a:spLocks noGrp="1"/>
          </p:cNvSpPr>
          <p:nvPr>
            <p:ph type="dt" sz="half" idx="10"/>
            <p:custDataLst>
              <p:tags r:id="rId3"/>
            </p:custDataLst>
          </p:nvPr>
        </p:nvSpPr>
        <p:spPr>
          <a:xfrm>
            <a:off x="838200" y="6356350"/>
            <a:ext cx="2743200" cy="365125"/>
          </a:xfrm>
        </p:spPr>
        <p:txBody>
          <a:bodyPr/>
          <a:lstStyle/>
          <a:p>
            <a:fld id="{297C79FE-DCC0-4620-A566-16CA7A0CE41F}"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custDataLst>
              <p:tags r:id="rId5"/>
            </p:custDataLst>
          </p:nvPr>
        </p:nvSpPr>
        <p:spPr>
          <a:xfrm>
            <a:off x="8610600" y="6356350"/>
            <a:ext cx="2743200" cy="365125"/>
          </a:xfrm>
        </p:spPr>
        <p:txBody>
          <a:bodyPr/>
          <a:lstStyle/>
          <a:p>
            <a:fld id="{515A922F-1294-4387-9CB3-FCC8465D972A}" type="slidenum">
              <a:rPr lang="zh-CN" altLang="en-US" smtClean="0"/>
            </a:fld>
            <a:endParaRPr lang="zh-CN" altLang="en-US"/>
          </a:p>
        </p:txBody>
      </p:sp>
      <p:sp>
        <p:nvSpPr>
          <p:cNvPr id="14" name="矩形 13"/>
          <p:cNvSpPr/>
          <p:nvPr userDrawn="1">
            <p:custDataLst>
              <p:tags r:id="rId6"/>
            </p:custDataLst>
          </p:nvPr>
        </p:nvSpPr>
        <p:spPr>
          <a:xfrm flipH="1">
            <a:off x="8221980" y="6144260"/>
            <a:ext cx="904875" cy="492125"/>
          </a:xfrm>
          <a:prstGeom prst="rect">
            <a:avLst/>
          </a:prstGeom>
          <a:solidFill>
            <a:schemeClr val="accent1">
              <a:lumMod val="60000"/>
              <a:lumOff val="40000"/>
              <a:alpha val="4000"/>
            </a:schemeClr>
          </a:solidFill>
          <a:ln>
            <a:noFill/>
            <a:prstDash val="solid"/>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iSans Normal" panose="00000500000000000000" charset="-122"/>
            </a:endParaRPr>
          </a:p>
        </p:txBody>
      </p:sp>
      <p:sp>
        <p:nvSpPr>
          <p:cNvPr id="17" name="矩形 16"/>
          <p:cNvSpPr/>
          <p:nvPr userDrawn="1">
            <p:custDataLst>
              <p:tags r:id="rId7"/>
            </p:custDataLst>
          </p:nvPr>
        </p:nvSpPr>
        <p:spPr>
          <a:xfrm flipH="1">
            <a:off x="7935595" y="6430010"/>
            <a:ext cx="676910" cy="330200"/>
          </a:xfrm>
          <a:prstGeom prst="rect">
            <a:avLst/>
          </a:prstGeom>
          <a:solidFill>
            <a:schemeClr val="accent1">
              <a:lumMod val="60000"/>
              <a:lumOff val="40000"/>
              <a:alpha val="5000"/>
            </a:schemeClr>
          </a:solidFill>
          <a:ln>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iSans Normal" panose="00000500000000000000" charset="-122"/>
            </a:endParaRPr>
          </a:p>
        </p:txBody>
      </p:sp>
      <p:sp>
        <p:nvSpPr>
          <p:cNvPr id="18" name="椭圆 17"/>
          <p:cNvSpPr/>
          <p:nvPr userDrawn="1">
            <p:custDataLst>
              <p:tags r:id="rId8"/>
            </p:custDataLst>
          </p:nvPr>
        </p:nvSpPr>
        <p:spPr>
          <a:xfrm flipH="1">
            <a:off x="6774815" y="4752340"/>
            <a:ext cx="295275" cy="295275"/>
          </a:xfrm>
          <a:prstGeom prst="ellipse">
            <a:avLst/>
          </a:prstGeom>
          <a:noFill/>
          <a:ln w="31750">
            <a:solidFill>
              <a:schemeClr val="accent1">
                <a:alpha val="36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iSans Normal" panose="00000500000000000000" charset="-122"/>
            </a:endParaRPr>
          </a:p>
        </p:txBody>
      </p:sp>
      <p:sp>
        <p:nvSpPr>
          <p:cNvPr id="19" name="椭圆 18"/>
          <p:cNvSpPr>
            <a:spLocks noChangeAspect="1"/>
          </p:cNvSpPr>
          <p:nvPr userDrawn="1">
            <p:custDataLst>
              <p:tags r:id="rId9"/>
            </p:custDataLst>
          </p:nvPr>
        </p:nvSpPr>
        <p:spPr>
          <a:xfrm flipH="1">
            <a:off x="9277985" y="6059170"/>
            <a:ext cx="144145" cy="144145"/>
          </a:xfrm>
          <a:prstGeom prst="ellipse">
            <a:avLst/>
          </a:prstGeom>
          <a:noFill/>
          <a:ln w="25400">
            <a:solidFill>
              <a:schemeClr val="accent2">
                <a:alpha val="12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iSans Normal" panose="00000500000000000000" charset="-122"/>
            </a:endParaRPr>
          </a:p>
        </p:txBody>
      </p:sp>
      <p:sp>
        <p:nvSpPr>
          <p:cNvPr id="20" name="任意多边形 19"/>
          <p:cNvSpPr/>
          <p:nvPr userDrawn="1">
            <p:custDataLst>
              <p:tags r:id="rId10"/>
            </p:custDataLst>
          </p:nvPr>
        </p:nvSpPr>
        <p:spPr>
          <a:xfrm flipH="1">
            <a:off x="2540" y="4724400"/>
            <a:ext cx="12190730" cy="1986280"/>
          </a:xfrm>
          <a:custGeom>
            <a:avLst/>
            <a:gdLst>
              <a:gd name="connsiteX0" fmla="*/ 0 w 19198"/>
              <a:gd name="connsiteY0" fmla="*/ 2656 h 5310"/>
              <a:gd name="connsiteX1" fmla="*/ 2567 w 19198"/>
              <a:gd name="connsiteY1" fmla="*/ 2438 h 5310"/>
              <a:gd name="connsiteX2" fmla="*/ 7450 w 19198"/>
              <a:gd name="connsiteY2" fmla="*/ 83 h 5310"/>
              <a:gd name="connsiteX3" fmla="*/ 14069 w 19198"/>
              <a:gd name="connsiteY3" fmla="*/ 5300 h 5310"/>
              <a:gd name="connsiteX4" fmla="*/ 19198 w 19198"/>
              <a:gd name="connsiteY4" fmla="*/ 3046 h 53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98" h="5311">
                <a:moveTo>
                  <a:pt x="0" y="2656"/>
                </a:moveTo>
                <a:cubicBezTo>
                  <a:pt x="432" y="2680"/>
                  <a:pt x="1077" y="2953"/>
                  <a:pt x="2567" y="2438"/>
                </a:cubicBezTo>
                <a:cubicBezTo>
                  <a:pt x="4057" y="1923"/>
                  <a:pt x="5165" y="-471"/>
                  <a:pt x="7450" y="83"/>
                </a:cubicBezTo>
                <a:cubicBezTo>
                  <a:pt x="9735" y="637"/>
                  <a:pt x="11730" y="5128"/>
                  <a:pt x="14069" y="5300"/>
                </a:cubicBezTo>
                <a:cubicBezTo>
                  <a:pt x="16408" y="5472"/>
                  <a:pt x="18305" y="3601"/>
                  <a:pt x="19198" y="3046"/>
                </a:cubicBezTo>
              </a:path>
            </a:pathLst>
          </a:custGeom>
          <a:noFill/>
          <a:ln w="19050">
            <a:solidFill>
              <a:schemeClr val="accent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userDrawn="1">
            <p:custDataLst>
              <p:tags r:id="rId11"/>
            </p:custDataLst>
          </p:nvPr>
        </p:nvSpPr>
        <p:spPr>
          <a:xfrm flipH="1">
            <a:off x="1270" y="5010150"/>
            <a:ext cx="12190730" cy="1539240"/>
          </a:xfrm>
          <a:custGeom>
            <a:avLst/>
            <a:gdLst>
              <a:gd name="connsiteX0" fmla="*/ 0 w 19198"/>
              <a:gd name="connsiteY0" fmla="*/ 1171 h 2424"/>
              <a:gd name="connsiteX1" fmla="*/ 2640 w 19198"/>
              <a:gd name="connsiteY1" fmla="*/ 1211 h 2424"/>
              <a:gd name="connsiteX2" fmla="*/ 7538 w 19198"/>
              <a:gd name="connsiteY2" fmla="*/ 57 h 2424"/>
              <a:gd name="connsiteX3" fmla="*/ 14121 w 19198"/>
              <a:gd name="connsiteY3" fmla="*/ 2416 h 2424"/>
              <a:gd name="connsiteX4" fmla="*/ 19198 w 19198"/>
              <a:gd name="connsiteY4" fmla="*/ 1401 h 24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98" h="2424">
                <a:moveTo>
                  <a:pt x="0" y="1171"/>
                </a:moveTo>
                <a:cubicBezTo>
                  <a:pt x="432" y="1185"/>
                  <a:pt x="1150" y="1514"/>
                  <a:pt x="2640" y="1211"/>
                </a:cubicBezTo>
                <a:cubicBezTo>
                  <a:pt x="4130" y="908"/>
                  <a:pt x="5253" y="-269"/>
                  <a:pt x="7538" y="57"/>
                </a:cubicBezTo>
                <a:cubicBezTo>
                  <a:pt x="9823" y="383"/>
                  <a:pt x="11782" y="2314"/>
                  <a:pt x="14121" y="2416"/>
                </a:cubicBezTo>
                <a:cubicBezTo>
                  <a:pt x="16460" y="2517"/>
                  <a:pt x="18305" y="1728"/>
                  <a:pt x="19198" y="1401"/>
                </a:cubicBezTo>
              </a:path>
            </a:pathLst>
          </a:custGeom>
          <a:noFill/>
          <a:ln w="19050">
            <a:solidFill>
              <a:schemeClr val="accent1">
                <a:alpha val="8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userDrawn="1">
            <p:custDataLst>
              <p:tags r:id="rId12"/>
            </p:custDataLst>
          </p:nvPr>
        </p:nvSpPr>
        <p:spPr>
          <a:xfrm flipH="1">
            <a:off x="1270" y="5231765"/>
            <a:ext cx="12190730" cy="1163955"/>
          </a:xfrm>
          <a:custGeom>
            <a:avLst/>
            <a:gdLst>
              <a:gd name="connsiteX0" fmla="*/ 0 w 19198"/>
              <a:gd name="connsiteY0" fmla="*/ 906 h 1833"/>
              <a:gd name="connsiteX1" fmla="*/ 2658 w 19198"/>
              <a:gd name="connsiteY1" fmla="*/ 1074 h 1833"/>
              <a:gd name="connsiteX2" fmla="*/ 7591 w 19198"/>
              <a:gd name="connsiteY2" fmla="*/ 63 h 1833"/>
              <a:gd name="connsiteX3" fmla="*/ 14175 w 19198"/>
              <a:gd name="connsiteY3" fmla="*/ 1819 h 1833"/>
              <a:gd name="connsiteX4" fmla="*/ 19198 w 19198"/>
              <a:gd name="connsiteY4" fmla="*/ 1136 h 18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98" h="1833">
                <a:moveTo>
                  <a:pt x="0" y="906"/>
                </a:moveTo>
                <a:cubicBezTo>
                  <a:pt x="432" y="920"/>
                  <a:pt x="1168" y="1377"/>
                  <a:pt x="2658" y="1074"/>
                </a:cubicBezTo>
                <a:cubicBezTo>
                  <a:pt x="4148" y="771"/>
                  <a:pt x="5306" y="-263"/>
                  <a:pt x="7591" y="63"/>
                </a:cubicBezTo>
                <a:cubicBezTo>
                  <a:pt x="9876" y="389"/>
                  <a:pt x="11836" y="1717"/>
                  <a:pt x="14175" y="1819"/>
                </a:cubicBezTo>
                <a:cubicBezTo>
                  <a:pt x="16514" y="1920"/>
                  <a:pt x="18305" y="1463"/>
                  <a:pt x="19198" y="1136"/>
                </a:cubicBezTo>
              </a:path>
            </a:pathLst>
          </a:custGeom>
          <a:noFill/>
          <a:ln w="19050">
            <a:solidFill>
              <a:schemeClr val="accent1">
                <a:alpha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userDrawn="1">
            <p:custDataLst>
              <p:tags r:id="rId13"/>
            </p:custDataLst>
          </p:nvPr>
        </p:nvSpPr>
        <p:spPr>
          <a:xfrm flipH="1">
            <a:off x="2540" y="5484495"/>
            <a:ext cx="12190730" cy="730250"/>
          </a:xfrm>
          <a:custGeom>
            <a:avLst/>
            <a:gdLst>
              <a:gd name="connsiteX0" fmla="*/ 0 w 19198"/>
              <a:gd name="connsiteY0" fmla="*/ 606 h 1149"/>
              <a:gd name="connsiteX1" fmla="*/ 2696 w 19198"/>
              <a:gd name="connsiteY1" fmla="*/ 925 h 1149"/>
              <a:gd name="connsiteX2" fmla="*/ 7646 w 19198"/>
              <a:gd name="connsiteY2" fmla="*/ 72 h 1149"/>
              <a:gd name="connsiteX3" fmla="*/ 14265 w 19198"/>
              <a:gd name="connsiteY3" fmla="*/ 1101 h 1149"/>
              <a:gd name="connsiteX4" fmla="*/ 19198 w 19198"/>
              <a:gd name="connsiteY4" fmla="*/ 836 h 11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98" h="1150">
                <a:moveTo>
                  <a:pt x="0" y="606"/>
                </a:moveTo>
                <a:cubicBezTo>
                  <a:pt x="432" y="620"/>
                  <a:pt x="1206" y="1228"/>
                  <a:pt x="2696" y="925"/>
                </a:cubicBezTo>
                <a:cubicBezTo>
                  <a:pt x="4186" y="622"/>
                  <a:pt x="5361" y="-254"/>
                  <a:pt x="7646" y="72"/>
                </a:cubicBezTo>
                <a:cubicBezTo>
                  <a:pt x="9931" y="398"/>
                  <a:pt x="11926" y="999"/>
                  <a:pt x="14265" y="1101"/>
                </a:cubicBezTo>
                <a:cubicBezTo>
                  <a:pt x="16604" y="1202"/>
                  <a:pt x="18305" y="1163"/>
                  <a:pt x="19198" y="836"/>
                </a:cubicBezTo>
              </a:path>
            </a:pathLst>
          </a:custGeom>
          <a:noFill/>
          <a:ln w="19050">
            <a:solidFill>
              <a:schemeClr val="accent1">
                <a:alpha val="4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userDrawn="1">
            <p:custDataLst>
              <p:tags r:id="rId14"/>
            </p:custDataLst>
          </p:nvPr>
        </p:nvSpPr>
        <p:spPr>
          <a:xfrm flipH="1">
            <a:off x="4275455" y="6310630"/>
            <a:ext cx="239395" cy="239395"/>
          </a:xfrm>
          <a:prstGeom prst="ellipse">
            <a:avLst/>
          </a:prstGeom>
          <a:noFill/>
          <a:ln w="31750">
            <a:solidFill>
              <a:schemeClr val="accent1">
                <a:alpha val="36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iSans Normal" panose="00000500000000000000" charset="-122"/>
            </a:endParaRPr>
          </a:p>
        </p:txBody>
      </p:sp>
      <p:sp>
        <p:nvSpPr>
          <p:cNvPr id="25" name="椭圆 24"/>
          <p:cNvSpPr/>
          <p:nvPr userDrawn="1">
            <p:custDataLst>
              <p:tags r:id="rId15"/>
            </p:custDataLst>
          </p:nvPr>
        </p:nvSpPr>
        <p:spPr>
          <a:xfrm flipH="1">
            <a:off x="10067290" y="5552440"/>
            <a:ext cx="172085" cy="172085"/>
          </a:xfrm>
          <a:prstGeom prst="ellipse">
            <a:avLst/>
          </a:prstGeom>
          <a:noFill/>
          <a:ln w="31750">
            <a:solidFill>
              <a:schemeClr val="accent1">
                <a:alpha val="36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iSans Normal" panose="00000500000000000000" charset="-122"/>
            </a:endParaRPr>
          </a:p>
        </p:txBody>
      </p:sp>
      <p:sp>
        <p:nvSpPr>
          <p:cNvPr id="26" name="椭圆 25"/>
          <p:cNvSpPr/>
          <p:nvPr userDrawn="1">
            <p:custDataLst>
              <p:tags r:id="rId16"/>
            </p:custDataLst>
          </p:nvPr>
        </p:nvSpPr>
        <p:spPr>
          <a:xfrm flipH="1">
            <a:off x="1334770" y="6138545"/>
            <a:ext cx="172085" cy="172085"/>
          </a:xfrm>
          <a:prstGeom prst="ellipse">
            <a:avLst/>
          </a:prstGeom>
          <a:noFill/>
          <a:ln w="31750">
            <a:solidFill>
              <a:schemeClr val="accent1">
                <a:alpha val="36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iSans Normal" panose="00000500000000000000" charset="-122"/>
            </a:endParaRPr>
          </a:p>
        </p:txBody>
      </p:sp>
      <p:sp>
        <p:nvSpPr>
          <p:cNvPr id="27" name="文本框 26"/>
          <p:cNvSpPr txBox="1"/>
          <p:nvPr userDrawn="1">
            <p:custDataLst>
              <p:tags r:id="rId17"/>
            </p:custDataLst>
          </p:nvPr>
        </p:nvSpPr>
        <p:spPr>
          <a:xfrm>
            <a:off x="536219" y="1973053"/>
            <a:ext cx="1603177" cy="238274"/>
          </a:xfrm>
          <a:custGeom>
            <a:avLst/>
            <a:gdLst/>
            <a:ahLst/>
            <a:cxnLst/>
            <a:rect l="l" t="t" r="r" b="b"/>
            <a:pathLst>
              <a:path w="1603177" h="238274">
                <a:moveTo>
                  <a:pt x="310307" y="26789"/>
                </a:moveTo>
                <a:cubicBezTo>
                  <a:pt x="286792" y="26789"/>
                  <a:pt x="267742" y="35322"/>
                  <a:pt x="253157" y="52387"/>
                </a:cubicBezTo>
                <a:cubicBezTo>
                  <a:pt x="238571" y="69453"/>
                  <a:pt x="231279" y="91827"/>
                  <a:pt x="231279" y="119509"/>
                </a:cubicBezTo>
                <a:cubicBezTo>
                  <a:pt x="231279" y="147389"/>
                  <a:pt x="238398" y="169738"/>
                  <a:pt x="252636" y="186556"/>
                </a:cubicBezTo>
                <a:cubicBezTo>
                  <a:pt x="266874" y="203373"/>
                  <a:pt x="285452" y="211782"/>
                  <a:pt x="308372" y="211782"/>
                </a:cubicBezTo>
                <a:cubicBezTo>
                  <a:pt x="332978" y="211782"/>
                  <a:pt x="352301" y="203721"/>
                  <a:pt x="366340" y="187598"/>
                </a:cubicBezTo>
                <a:cubicBezTo>
                  <a:pt x="380380" y="171475"/>
                  <a:pt x="387399" y="148927"/>
                  <a:pt x="387399" y="119955"/>
                </a:cubicBezTo>
                <a:cubicBezTo>
                  <a:pt x="387399" y="90190"/>
                  <a:pt x="380529" y="67221"/>
                  <a:pt x="366787" y="51048"/>
                </a:cubicBezTo>
                <a:cubicBezTo>
                  <a:pt x="353045" y="34875"/>
                  <a:pt x="334218" y="26789"/>
                  <a:pt x="310307" y="26789"/>
                </a:cubicBezTo>
                <a:close/>
                <a:moveTo>
                  <a:pt x="1277392" y="3869"/>
                </a:moveTo>
                <a:lnTo>
                  <a:pt x="1440061" y="3869"/>
                </a:lnTo>
                <a:lnTo>
                  <a:pt x="1440061" y="30361"/>
                </a:lnTo>
                <a:lnTo>
                  <a:pt x="1373535" y="30361"/>
                </a:lnTo>
                <a:lnTo>
                  <a:pt x="1373535" y="234404"/>
                </a:lnTo>
                <a:lnTo>
                  <a:pt x="1343620" y="234404"/>
                </a:lnTo>
                <a:lnTo>
                  <a:pt x="1343620" y="30361"/>
                </a:lnTo>
                <a:lnTo>
                  <a:pt x="1277392" y="30361"/>
                </a:lnTo>
                <a:close/>
                <a:moveTo>
                  <a:pt x="1053108" y="3869"/>
                </a:moveTo>
                <a:lnTo>
                  <a:pt x="1090464" y="3869"/>
                </a:lnTo>
                <a:lnTo>
                  <a:pt x="1203275" y="180082"/>
                </a:lnTo>
                <a:cubicBezTo>
                  <a:pt x="1208633" y="188416"/>
                  <a:pt x="1211808" y="193724"/>
                  <a:pt x="1212800" y="196006"/>
                </a:cubicBezTo>
                <a:lnTo>
                  <a:pt x="1213396" y="196006"/>
                </a:lnTo>
                <a:cubicBezTo>
                  <a:pt x="1212403" y="189458"/>
                  <a:pt x="1211907" y="178246"/>
                  <a:pt x="1211907" y="162371"/>
                </a:cubicBezTo>
                <a:lnTo>
                  <a:pt x="1211907" y="3869"/>
                </a:lnTo>
                <a:lnTo>
                  <a:pt x="1241375" y="3869"/>
                </a:lnTo>
                <a:lnTo>
                  <a:pt x="1241375" y="234404"/>
                </a:lnTo>
                <a:lnTo>
                  <a:pt x="1206103" y="234404"/>
                </a:lnTo>
                <a:lnTo>
                  <a:pt x="1090166" y="55066"/>
                </a:lnTo>
                <a:cubicBezTo>
                  <a:pt x="1086892" y="50006"/>
                  <a:pt x="1084262" y="44996"/>
                  <a:pt x="1082278" y="40035"/>
                </a:cubicBezTo>
                <a:lnTo>
                  <a:pt x="1081385" y="40035"/>
                </a:lnTo>
                <a:cubicBezTo>
                  <a:pt x="1082179" y="45194"/>
                  <a:pt x="1082576" y="55959"/>
                  <a:pt x="1082576" y="72330"/>
                </a:cubicBezTo>
                <a:lnTo>
                  <a:pt x="1082576" y="234404"/>
                </a:lnTo>
                <a:lnTo>
                  <a:pt x="1053108" y="234404"/>
                </a:lnTo>
                <a:close/>
                <a:moveTo>
                  <a:pt x="881658" y="3869"/>
                </a:moveTo>
                <a:lnTo>
                  <a:pt x="1000423" y="3869"/>
                </a:lnTo>
                <a:lnTo>
                  <a:pt x="1000423" y="30361"/>
                </a:lnTo>
                <a:lnTo>
                  <a:pt x="911423" y="30361"/>
                </a:lnTo>
                <a:lnTo>
                  <a:pt x="911423" y="104180"/>
                </a:lnTo>
                <a:lnTo>
                  <a:pt x="993874" y="104180"/>
                </a:lnTo>
                <a:lnTo>
                  <a:pt x="993874" y="130522"/>
                </a:lnTo>
                <a:lnTo>
                  <a:pt x="911423" y="130522"/>
                </a:lnTo>
                <a:lnTo>
                  <a:pt x="911423" y="208062"/>
                </a:lnTo>
                <a:lnTo>
                  <a:pt x="1005632" y="208062"/>
                </a:lnTo>
                <a:lnTo>
                  <a:pt x="1005632" y="234404"/>
                </a:lnTo>
                <a:lnTo>
                  <a:pt x="881658" y="234404"/>
                </a:lnTo>
                <a:close/>
                <a:moveTo>
                  <a:pt x="686842" y="3869"/>
                </a:moveTo>
                <a:lnTo>
                  <a:pt x="849511" y="3869"/>
                </a:lnTo>
                <a:lnTo>
                  <a:pt x="849511" y="30361"/>
                </a:lnTo>
                <a:lnTo>
                  <a:pt x="782985" y="30361"/>
                </a:lnTo>
                <a:lnTo>
                  <a:pt x="782985" y="234404"/>
                </a:lnTo>
                <a:lnTo>
                  <a:pt x="753070" y="234404"/>
                </a:lnTo>
                <a:lnTo>
                  <a:pt x="753070" y="30361"/>
                </a:lnTo>
                <a:lnTo>
                  <a:pt x="686842" y="30361"/>
                </a:lnTo>
                <a:close/>
                <a:moveTo>
                  <a:pt x="462558" y="3869"/>
                </a:moveTo>
                <a:lnTo>
                  <a:pt x="499914" y="3869"/>
                </a:lnTo>
                <a:lnTo>
                  <a:pt x="612725" y="180082"/>
                </a:lnTo>
                <a:cubicBezTo>
                  <a:pt x="618083" y="188416"/>
                  <a:pt x="621258" y="193724"/>
                  <a:pt x="622250" y="196006"/>
                </a:cubicBezTo>
                <a:lnTo>
                  <a:pt x="622846" y="196006"/>
                </a:lnTo>
                <a:cubicBezTo>
                  <a:pt x="621853" y="189458"/>
                  <a:pt x="621357" y="178246"/>
                  <a:pt x="621357" y="162371"/>
                </a:cubicBezTo>
                <a:lnTo>
                  <a:pt x="621357" y="3869"/>
                </a:lnTo>
                <a:lnTo>
                  <a:pt x="650825" y="3869"/>
                </a:lnTo>
                <a:lnTo>
                  <a:pt x="650825" y="234404"/>
                </a:lnTo>
                <a:lnTo>
                  <a:pt x="615553" y="234404"/>
                </a:lnTo>
                <a:lnTo>
                  <a:pt x="499616" y="55066"/>
                </a:lnTo>
                <a:cubicBezTo>
                  <a:pt x="496342" y="50006"/>
                  <a:pt x="493712" y="44996"/>
                  <a:pt x="491728" y="40035"/>
                </a:cubicBezTo>
                <a:lnTo>
                  <a:pt x="490835" y="40035"/>
                </a:lnTo>
                <a:cubicBezTo>
                  <a:pt x="491629" y="45194"/>
                  <a:pt x="492026" y="55959"/>
                  <a:pt x="492026" y="72330"/>
                </a:cubicBezTo>
                <a:lnTo>
                  <a:pt x="492026" y="234404"/>
                </a:lnTo>
                <a:lnTo>
                  <a:pt x="462558" y="234404"/>
                </a:lnTo>
                <a:close/>
                <a:moveTo>
                  <a:pt x="1542901" y="0"/>
                </a:moveTo>
                <a:cubicBezTo>
                  <a:pt x="1565821" y="0"/>
                  <a:pt x="1582638" y="2778"/>
                  <a:pt x="1593354" y="8334"/>
                </a:cubicBezTo>
                <a:lnTo>
                  <a:pt x="1593354" y="40779"/>
                </a:lnTo>
                <a:cubicBezTo>
                  <a:pt x="1579463" y="31155"/>
                  <a:pt x="1561902" y="26342"/>
                  <a:pt x="1540669" y="26342"/>
                </a:cubicBezTo>
                <a:cubicBezTo>
                  <a:pt x="1526580" y="26342"/>
                  <a:pt x="1515095" y="29294"/>
                  <a:pt x="1506215" y="35198"/>
                </a:cubicBezTo>
                <a:cubicBezTo>
                  <a:pt x="1497335" y="41101"/>
                  <a:pt x="1492895" y="49312"/>
                  <a:pt x="1492895" y="59829"/>
                </a:cubicBezTo>
                <a:cubicBezTo>
                  <a:pt x="1492895" y="69155"/>
                  <a:pt x="1495971" y="76746"/>
                  <a:pt x="1502122" y="82599"/>
                </a:cubicBezTo>
                <a:cubicBezTo>
                  <a:pt x="1508274" y="88453"/>
                  <a:pt x="1521619" y="96440"/>
                  <a:pt x="1542157" y="106561"/>
                </a:cubicBezTo>
                <a:cubicBezTo>
                  <a:pt x="1564779" y="117376"/>
                  <a:pt x="1580604" y="128190"/>
                  <a:pt x="1589633" y="139005"/>
                </a:cubicBezTo>
                <a:cubicBezTo>
                  <a:pt x="1598662" y="149820"/>
                  <a:pt x="1603177" y="161974"/>
                  <a:pt x="1603177" y="175468"/>
                </a:cubicBezTo>
                <a:cubicBezTo>
                  <a:pt x="1603177" y="195709"/>
                  <a:pt x="1595834" y="211237"/>
                  <a:pt x="1581150" y="222051"/>
                </a:cubicBezTo>
                <a:cubicBezTo>
                  <a:pt x="1566466" y="232866"/>
                  <a:pt x="1546076" y="238274"/>
                  <a:pt x="1519982" y="238274"/>
                </a:cubicBezTo>
                <a:cubicBezTo>
                  <a:pt x="1510853" y="238274"/>
                  <a:pt x="1500212" y="237009"/>
                  <a:pt x="1488058" y="234479"/>
                </a:cubicBezTo>
                <a:cubicBezTo>
                  <a:pt x="1475904" y="231948"/>
                  <a:pt x="1467048" y="228798"/>
                  <a:pt x="1461492" y="225028"/>
                </a:cubicBezTo>
                <a:lnTo>
                  <a:pt x="1461492" y="191095"/>
                </a:lnTo>
                <a:cubicBezTo>
                  <a:pt x="1468537" y="197247"/>
                  <a:pt x="1477962" y="202307"/>
                  <a:pt x="1489769" y="206276"/>
                </a:cubicBezTo>
                <a:cubicBezTo>
                  <a:pt x="1501576" y="210244"/>
                  <a:pt x="1512788" y="212229"/>
                  <a:pt x="1523405" y="212229"/>
                </a:cubicBezTo>
                <a:cubicBezTo>
                  <a:pt x="1555750" y="212229"/>
                  <a:pt x="1571923" y="200719"/>
                  <a:pt x="1571923" y="177701"/>
                </a:cubicBezTo>
                <a:cubicBezTo>
                  <a:pt x="1571923" y="171251"/>
                  <a:pt x="1570186" y="165447"/>
                  <a:pt x="1566714" y="160288"/>
                </a:cubicBezTo>
                <a:cubicBezTo>
                  <a:pt x="1563241" y="155128"/>
                  <a:pt x="1558478" y="150564"/>
                  <a:pt x="1552426" y="146596"/>
                </a:cubicBezTo>
                <a:cubicBezTo>
                  <a:pt x="1546374" y="142627"/>
                  <a:pt x="1535013" y="136525"/>
                  <a:pt x="1518344" y="128290"/>
                </a:cubicBezTo>
                <a:cubicBezTo>
                  <a:pt x="1495227" y="116780"/>
                  <a:pt x="1479996" y="106089"/>
                  <a:pt x="1472654" y="96217"/>
                </a:cubicBezTo>
                <a:cubicBezTo>
                  <a:pt x="1465312" y="86345"/>
                  <a:pt x="1461641" y="75059"/>
                  <a:pt x="1461641" y="62359"/>
                </a:cubicBezTo>
                <a:cubicBezTo>
                  <a:pt x="1461641" y="43210"/>
                  <a:pt x="1469330" y="28029"/>
                  <a:pt x="1484709" y="16817"/>
                </a:cubicBezTo>
                <a:cubicBezTo>
                  <a:pt x="1500088" y="5606"/>
                  <a:pt x="1519486" y="0"/>
                  <a:pt x="1542901" y="0"/>
                </a:cubicBezTo>
                <a:close/>
                <a:moveTo>
                  <a:pt x="312092" y="0"/>
                </a:moveTo>
                <a:cubicBezTo>
                  <a:pt x="344140" y="0"/>
                  <a:pt x="369937" y="10765"/>
                  <a:pt x="389483" y="32296"/>
                </a:cubicBezTo>
                <a:cubicBezTo>
                  <a:pt x="409029" y="53826"/>
                  <a:pt x="418802" y="81855"/>
                  <a:pt x="418802" y="116383"/>
                </a:cubicBezTo>
                <a:cubicBezTo>
                  <a:pt x="418802" y="153789"/>
                  <a:pt x="408781" y="183455"/>
                  <a:pt x="388739" y="205383"/>
                </a:cubicBezTo>
                <a:cubicBezTo>
                  <a:pt x="368697" y="227310"/>
                  <a:pt x="341908" y="238274"/>
                  <a:pt x="308372" y="238274"/>
                </a:cubicBezTo>
                <a:cubicBezTo>
                  <a:pt x="275630" y="238274"/>
                  <a:pt x="249386" y="227508"/>
                  <a:pt x="229642" y="205978"/>
                </a:cubicBezTo>
                <a:cubicBezTo>
                  <a:pt x="209897" y="184447"/>
                  <a:pt x="200025" y="156418"/>
                  <a:pt x="200025" y="121890"/>
                </a:cubicBezTo>
                <a:cubicBezTo>
                  <a:pt x="200025" y="84683"/>
                  <a:pt x="210096" y="55066"/>
                  <a:pt x="230237" y="33040"/>
                </a:cubicBezTo>
                <a:cubicBezTo>
                  <a:pt x="250378" y="11013"/>
                  <a:pt x="277664" y="0"/>
                  <a:pt x="312092" y="0"/>
                </a:cubicBezTo>
                <a:close/>
                <a:moveTo>
                  <a:pt x="118021" y="0"/>
                </a:moveTo>
                <a:cubicBezTo>
                  <a:pt x="140047" y="0"/>
                  <a:pt x="158254" y="3125"/>
                  <a:pt x="172641" y="9376"/>
                </a:cubicBezTo>
                <a:lnTo>
                  <a:pt x="172641" y="40481"/>
                </a:lnTo>
                <a:cubicBezTo>
                  <a:pt x="156170" y="31353"/>
                  <a:pt x="138063" y="26789"/>
                  <a:pt x="118318" y="26789"/>
                </a:cubicBezTo>
                <a:cubicBezTo>
                  <a:pt x="92621" y="26789"/>
                  <a:pt x="71685" y="35347"/>
                  <a:pt x="55513" y="52462"/>
                </a:cubicBezTo>
                <a:cubicBezTo>
                  <a:pt x="39340" y="69577"/>
                  <a:pt x="31254" y="92670"/>
                  <a:pt x="31254" y="121741"/>
                </a:cubicBezTo>
                <a:cubicBezTo>
                  <a:pt x="31254" y="149324"/>
                  <a:pt x="38794" y="171227"/>
                  <a:pt x="53876" y="187449"/>
                </a:cubicBezTo>
                <a:cubicBezTo>
                  <a:pt x="68957" y="203671"/>
                  <a:pt x="88701" y="211782"/>
                  <a:pt x="113109" y="211782"/>
                </a:cubicBezTo>
                <a:cubicBezTo>
                  <a:pt x="135930" y="211782"/>
                  <a:pt x="155773" y="206623"/>
                  <a:pt x="172641" y="196304"/>
                </a:cubicBezTo>
                <a:lnTo>
                  <a:pt x="172641" y="224879"/>
                </a:lnTo>
                <a:cubicBezTo>
                  <a:pt x="155674" y="233809"/>
                  <a:pt x="134392" y="238274"/>
                  <a:pt x="108793" y="238274"/>
                </a:cubicBezTo>
                <a:cubicBezTo>
                  <a:pt x="75753" y="238274"/>
                  <a:pt x="49361" y="227781"/>
                  <a:pt x="29617" y="206797"/>
                </a:cubicBezTo>
                <a:cubicBezTo>
                  <a:pt x="9872" y="185812"/>
                  <a:pt x="0" y="158055"/>
                  <a:pt x="0" y="123527"/>
                </a:cubicBezTo>
                <a:cubicBezTo>
                  <a:pt x="0" y="86419"/>
                  <a:pt x="11112" y="56555"/>
                  <a:pt x="33337" y="33933"/>
                </a:cubicBezTo>
                <a:cubicBezTo>
                  <a:pt x="55562" y="11311"/>
                  <a:pt x="83790" y="0"/>
                  <a:pt x="118021" y="0"/>
                </a:cubicBezTo>
                <a:close/>
              </a:path>
            </a:pathLst>
          </a:custGeom>
          <a:solidFill>
            <a:schemeClr val="accent1"/>
          </a:solidFill>
          <a:ln>
            <a:noFill/>
            <a:prstDash val="sysDot"/>
          </a:ln>
          <a:effectLst/>
        </p:spPr>
        <p:txBody>
          <a:bodyPr rot="0" spcFirstLastPara="0" vertOverflow="overflow" horzOverflow="overflow" vert="horz" wrap="square" lIns="91440" tIns="45720" rIns="91440" bIns="45720" numCol="1" spcCol="0" rtlCol="0" fromWordArt="0" anchor="t" anchorCtr="0" forceAA="0" compatLnSpc="1">
            <a:noAutofit/>
          </a:bodyPr>
          <a:lstStyle>
            <a:defPPr>
              <a:defRPr lang="zh-CN"/>
            </a:defPPr>
            <a:lvl1pPr marR="0" lvl="0" indent="-228600" fontAlgn="auto">
              <a:lnSpc>
                <a:spcPct val="90000"/>
              </a:lnSpc>
              <a:spcBef>
                <a:spcPts val="1000"/>
              </a:spcBef>
              <a:buClrTx/>
              <a:buSzTx/>
              <a:buFontTx/>
              <a:buNone/>
              <a:defRPr kumimoji="0" lang="en-US" altLang="zh-CN" sz="2400" b="0" i="0" u="none" strike="noStrike" cap="none" spc="0" normalizeH="0" baseline="0" noProof="1" dirty="0">
                <a:ln>
                  <a:noFill/>
                  <a:prstDash val="sysDot"/>
                </a:ln>
                <a:solidFill>
                  <a:schemeClr val="accent1"/>
                </a:solidFill>
                <a:effectLst/>
                <a:uFillTx/>
                <a:ea typeface="+mn-lt"/>
                <a:cs typeface="MiSans Normal" panose="00000500000000000000" charset="-122"/>
                <a:sym typeface="+mn-ea"/>
              </a:defRPr>
            </a:lvl1pPr>
            <a:lvl2pPr marL="685800" indent="-228600">
              <a:lnSpc>
                <a:spcPct val="90000"/>
              </a:lnSpc>
              <a:spcBef>
                <a:spcPts val="500"/>
              </a:spcBef>
              <a:buFont typeface="Arial" panose="020B0604020202020204" pitchFamily="34" charset="0"/>
              <a:buChar char="•"/>
              <a:defRPr kumimoji="0" sz="1600" b="0" i="0" u="none" strike="noStrike" cap="none" spc="150" normalizeH="0" baseline="0" noProof="1" dirty="0">
                <a:uFillTx/>
                <a:latin typeface="+mn-ea"/>
                <a:cs typeface="MiSans Normal" panose="00000500000000000000" charset="-122"/>
                <a:sym typeface="+mn-ea"/>
              </a:defRPr>
            </a:lvl2pPr>
            <a:lvl3pPr marL="1143000" indent="-228600">
              <a:lnSpc>
                <a:spcPct val="90000"/>
              </a:lnSpc>
              <a:spcBef>
                <a:spcPts val="500"/>
              </a:spcBef>
              <a:buFont typeface="Arial" panose="020B0604020202020204" pitchFamily="34" charset="0"/>
              <a:buChar char="•"/>
              <a:defRPr kumimoji="0" sz="1600" b="0" i="0" u="none" strike="noStrike" cap="none" spc="150" normalizeH="0" baseline="0" noProof="1" dirty="0">
                <a:uFillTx/>
                <a:latin typeface="+mn-ea"/>
                <a:cs typeface="MiSans Normal" panose="00000500000000000000" charset="-122"/>
                <a:sym typeface="+mn-ea"/>
              </a:defRPr>
            </a:lvl3pPr>
            <a:lvl4pPr marL="1600200" indent="-228600">
              <a:lnSpc>
                <a:spcPct val="90000"/>
              </a:lnSpc>
              <a:spcBef>
                <a:spcPts val="500"/>
              </a:spcBef>
              <a:buFont typeface="Arial" panose="020B0604020202020204" pitchFamily="34" charset="0"/>
              <a:buChar char="•"/>
              <a:defRPr kumimoji="0" sz="1400" b="0" i="0" u="none" strike="noStrike" cap="none" spc="150" normalizeH="0" baseline="0" noProof="1" dirty="0">
                <a:uFillTx/>
                <a:latin typeface="+mn-ea"/>
                <a:cs typeface="MiSans Normal" panose="00000500000000000000" charset="-122"/>
                <a:sym typeface="+mn-ea"/>
              </a:defRPr>
            </a:lvl4pPr>
            <a:lvl5pPr marL="2057400" indent="-228600">
              <a:lnSpc>
                <a:spcPct val="90000"/>
              </a:lnSpc>
              <a:spcBef>
                <a:spcPts val="500"/>
              </a:spcBef>
              <a:buFont typeface="Arial" panose="020B0604020202020204" pitchFamily="34" charset="0"/>
              <a:buChar char="•"/>
              <a:defRPr kumimoji="0" sz="1400" b="0" i="0" u="none" strike="noStrike" cap="none" spc="150" normalizeH="0" baseline="0" noProof="1" dirty="0">
                <a:uFillTx/>
                <a:latin typeface="+mn-ea"/>
                <a:cs typeface="MiSans Normal" panose="00000500000000000000" charset="-122"/>
                <a:sym typeface="+mn-ea"/>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endParaRPr lang="zh-CN" altLang="en-US"/>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woObj" preserve="1" showMasterSp="0">
  <p:cSld name="标题和两栏">
    <p:spTree>
      <p:nvGrpSpPr>
        <p:cNvPr id="1" name=""/>
        <p:cNvGrpSpPr/>
        <p:nvPr/>
      </p:nvGrpSpPr>
      <p:grpSpPr>
        <a:xfrm>
          <a:off x="0" y="0"/>
          <a:ext cx="0" cy="0"/>
          <a:chOff x="0" y="0"/>
          <a:chExt cx="0" cy="0"/>
        </a:xfrm>
      </p:grpSpPr>
      <p:sp>
        <p:nvSpPr>
          <p:cNvPr id="10" name="正文"/>
          <p:cNvSpPr txBox="1">
            <a:spLocks noGrp="1"/>
          </p:cNvSpPr>
          <p:nvPr>
            <p:ph idx="3"/>
            <p:custDataLst>
              <p:tags r:id="rId2"/>
            </p:custDataLst>
          </p:nvPr>
        </p:nvSpPr>
        <p:spPr>
          <a:xfrm>
            <a:off x="6400805" y="1490357"/>
            <a:ext cx="5176800" cy="4759236"/>
          </a:xfrm>
          <a:prstGeom prst="rect">
            <a:avLst/>
          </a:prstGeom>
          <a:ln>
            <a:noFill/>
            <a:prstDash val="sysDash"/>
          </a:ln>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ClrTx/>
              <a:buSzTx/>
              <a:buFont typeface="Arial" panose="020B0604020202020204" pitchFamily="34" charset="0"/>
              <a:buChar char="●"/>
              <a:defRPr kumimoji="0" lang="zh-CN" altLang="en-US" sz="1800" b="0" i="0" u="none" strike="noStrike" kern="1200" cap="none" spc="150" normalizeH="0" baseline="0" noProof="1" dirty="0">
                <a:ln>
                  <a:noFill/>
                  <a:prstDash val="sysDot"/>
                </a:ln>
                <a:solidFill>
                  <a:schemeClr val="tx1"/>
                </a:solidFill>
                <a:uFillTx/>
                <a:latin typeface="+mn-ea"/>
                <a:ea typeface="+mn-ea"/>
                <a:cs typeface="MiSans Normal" panose="00000500000000000000" charset="-122"/>
                <a:sym typeface="+mn-ea"/>
              </a:defRPr>
            </a:lvl1pPr>
            <a:lvl2pPr marL="685800" marR="0" lvl="1" indent="-228600" fontAlgn="auto">
              <a:lnSpc>
                <a:spcPct val="120000"/>
              </a:lnSpc>
              <a:spcBef>
                <a:spcPts val="0"/>
              </a:spcBef>
              <a:spcAft>
                <a:spcPts val="600"/>
              </a:spcAft>
              <a:buFont typeface="Arial" panose="020B0604020202020204" pitchFamily="34" charset="0"/>
              <a:buChar char="●"/>
              <a:tabLst>
                <a:tab pos="1609725" algn="l"/>
              </a:tabLst>
              <a:defRPr kumimoji="0" sz="1600" b="0" i="0" u="none" strike="noStrike" cap="none" spc="150" normalizeH="0" baseline="0">
                <a:solidFill>
                  <a:schemeClr val="tx1"/>
                </a:solidFill>
                <a:uFillTx/>
                <a:latin typeface="+mn-ea"/>
                <a:ea typeface="+mn-ea"/>
              </a:defRPr>
            </a:lvl2pPr>
            <a:lvl3pPr marL="1143000" marR="0" lvl="2" indent="-228600" fontAlgn="auto">
              <a:lnSpc>
                <a:spcPct val="120000"/>
              </a:lnSpc>
              <a:spcBef>
                <a:spcPts val="0"/>
              </a:spcBef>
              <a:spcAft>
                <a:spcPts val="600"/>
              </a:spcAft>
              <a:buFont typeface="Arial" panose="020B0604020202020204" pitchFamily="34" charset="0"/>
              <a:buChar char="●"/>
              <a:defRPr kumimoji="0" sz="1600" b="0" i="0" u="none" strike="noStrike" cap="none" spc="150" normalizeH="0" baseline="0">
                <a:solidFill>
                  <a:schemeClr val="tx1"/>
                </a:solidFill>
                <a:uFillTx/>
                <a:latin typeface="+mn-ea"/>
                <a:ea typeface="+mn-ea"/>
              </a:defRPr>
            </a:lvl3pPr>
            <a:lvl4pPr marL="1600200" marR="0" lvl="3" indent="-228600" fontAlgn="auto">
              <a:lnSpc>
                <a:spcPct val="120000"/>
              </a:lnSpc>
              <a:spcBef>
                <a:spcPts val="0"/>
              </a:spcBef>
              <a:spcAft>
                <a:spcPts val="300"/>
              </a:spcAft>
              <a:buFont typeface="Wingdings" panose="05000000000000000000" charset="0"/>
              <a:buChar char=""/>
              <a:defRPr kumimoji="0" sz="1400" b="0" i="0" u="none" strike="noStrike" cap="none" spc="150" normalizeH="0" baseline="0">
                <a:solidFill>
                  <a:schemeClr val="tx1"/>
                </a:solidFill>
                <a:uFillTx/>
                <a:latin typeface="+mn-ea"/>
                <a:ea typeface="+mn-ea"/>
              </a:defRPr>
            </a:lvl4pPr>
            <a:lvl5pPr marL="2057400" marR="0" lvl="4" indent="-228600" fontAlgn="auto">
              <a:lnSpc>
                <a:spcPct val="120000"/>
              </a:lnSpc>
              <a:spcBef>
                <a:spcPts val="0"/>
              </a:spcBef>
              <a:spcAft>
                <a:spcPts val="300"/>
              </a:spcAft>
              <a:buFont typeface="Arial" panose="020B0604020202020204" pitchFamily="34" charset="0"/>
              <a:buChar char="•"/>
              <a:defRPr kumimoji="0" sz="1400" b="0" i="0" u="none" strike="noStrike" cap="none" spc="150" normalizeH="0" baseline="0">
                <a:solidFill>
                  <a:schemeClr val="tx1"/>
                </a:solidFill>
                <a:uFillTx/>
                <a:latin typeface="+mn-ea"/>
                <a:ea typeface="+mn-ea"/>
              </a:defRPr>
            </a:lvl5pPr>
            <a:lvl6pPr indent="0">
              <a:lnSpc>
                <a:spcPct val="90000"/>
              </a:lnSpc>
              <a:spcBef>
                <a:spcPts val="500"/>
              </a:spcBef>
              <a:buFont typeface="Arial" panose="020B0604020202020204" pitchFamily="34" charset="0"/>
              <a:buNone/>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9" name="正文"/>
          <p:cNvSpPr txBox="1">
            <a:spLocks noGrp="1"/>
          </p:cNvSpPr>
          <p:nvPr>
            <p:ph idx="2"/>
            <p:custDataLst>
              <p:tags r:id="rId3"/>
            </p:custDataLst>
          </p:nvPr>
        </p:nvSpPr>
        <p:spPr>
          <a:xfrm>
            <a:off x="608400" y="1490357"/>
            <a:ext cx="5176800" cy="4759236"/>
          </a:xfrm>
          <a:prstGeom prst="rect">
            <a:avLst/>
          </a:prstGeom>
          <a:ln>
            <a:noFill/>
            <a:prstDash val="sysDash"/>
          </a:ln>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ClrTx/>
              <a:buSzTx/>
              <a:buFont typeface="Arial" panose="020B0604020202020204" pitchFamily="34" charset="0"/>
              <a:buChar char="●"/>
              <a:defRPr kumimoji="0" lang="zh-CN" altLang="en-US" sz="1800" b="0" i="0" u="none" strike="noStrike" kern="1200" cap="none" spc="150" normalizeH="0" baseline="0" noProof="1" dirty="0">
                <a:ln>
                  <a:noFill/>
                  <a:prstDash val="sysDot"/>
                </a:ln>
                <a:solidFill>
                  <a:schemeClr val="tx1"/>
                </a:solidFill>
                <a:uFillTx/>
                <a:latin typeface="+mn-ea"/>
                <a:ea typeface="+mn-ea"/>
                <a:cs typeface="MiSans Normal" panose="00000500000000000000" charset="-122"/>
                <a:sym typeface="+mn-ea"/>
              </a:defRPr>
            </a:lvl1pPr>
            <a:lvl2pPr marL="685800" marR="0" lvl="1" indent="-228600" fontAlgn="auto">
              <a:lnSpc>
                <a:spcPct val="120000"/>
              </a:lnSpc>
              <a:spcBef>
                <a:spcPts val="0"/>
              </a:spcBef>
              <a:spcAft>
                <a:spcPts val="600"/>
              </a:spcAft>
              <a:buFont typeface="Arial" panose="020B0604020202020204" pitchFamily="34" charset="0"/>
              <a:buChar char="●"/>
              <a:tabLst>
                <a:tab pos="1609725" algn="l"/>
              </a:tabLst>
              <a:defRPr kumimoji="0" sz="1600" b="0" i="0" u="none" strike="noStrike" cap="none" spc="150" normalizeH="0" baseline="0">
                <a:solidFill>
                  <a:schemeClr val="tx1"/>
                </a:solidFill>
                <a:uFillTx/>
                <a:latin typeface="+mn-ea"/>
                <a:ea typeface="+mn-ea"/>
              </a:defRPr>
            </a:lvl2pPr>
            <a:lvl3pPr marL="1143000" marR="0" lvl="2" indent="-228600" fontAlgn="auto">
              <a:lnSpc>
                <a:spcPct val="120000"/>
              </a:lnSpc>
              <a:spcBef>
                <a:spcPts val="0"/>
              </a:spcBef>
              <a:spcAft>
                <a:spcPts val="600"/>
              </a:spcAft>
              <a:buFont typeface="Arial" panose="020B0604020202020204" pitchFamily="34" charset="0"/>
              <a:buChar char="●"/>
              <a:defRPr kumimoji="0" sz="1600" b="0" i="0" u="none" strike="noStrike" cap="none" spc="150" normalizeH="0" baseline="0">
                <a:solidFill>
                  <a:schemeClr val="tx1"/>
                </a:solidFill>
                <a:uFillTx/>
                <a:latin typeface="+mn-ea"/>
                <a:ea typeface="+mn-ea"/>
              </a:defRPr>
            </a:lvl3pPr>
            <a:lvl4pPr marL="1600200" marR="0" lvl="3" indent="-228600" fontAlgn="auto">
              <a:lnSpc>
                <a:spcPct val="120000"/>
              </a:lnSpc>
              <a:spcBef>
                <a:spcPts val="0"/>
              </a:spcBef>
              <a:spcAft>
                <a:spcPts val="300"/>
              </a:spcAft>
              <a:buFont typeface="Wingdings" panose="05000000000000000000" charset="0"/>
              <a:buChar char=""/>
              <a:defRPr kumimoji="0" sz="1400" b="0" i="0" u="none" strike="noStrike" cap="none" spc="150" normalizeH="0" baseline="0">
                <a:solidFill>
                  <a:schemeClr val="tx1"/>
                </a:solidFill>
                <a:uFillTx/>
                <a:latin typeface="+mn-ea"/>
                <a:ea typeface="+mn-ea"/>
              </a:defRPr>
            </a:lvl4pPr>
            <a:lvl5pPr marL="2057400" marR="0" lvl="4" indent="-228600" fontAlgn="auto">
              <a:lnSpc>
                <a:spcPct val="120000"/>
              </a:lnSpc>
              <a:spcBef>
                <a:spcPts val="0"/>
              </a:spcBef>
              <a:spcAft>
                <a:spcPts val="300"/>
              </a:spcAft>
              <a:buFont typeface="Arial" panose="020B0604020202020204" pitchFamily="34" charset="0"/>
              <a:buChar char="•"/>
              <a:defRPr kumimoji="0" sz="1400" b="0" i="0" u="none" strike="noStrike" cap="none" spc="150" normalizeH="0" baseline="0">
                <a:solidFill>
                  <a:schemeClr val="tx1"/>
                </a:solidFill>
                <a:uFillTx/>
                <a:latin typeface="+mn-ea"/>
                <a:ea typeface="+mn-ea"/>
              </a:defRPr>
            </a:lvl5pPr>
            <a:lvl6pPr indent="0">
              <a:lnSpc>
                <a:spcPct val="90000"/>
              </a:lnSpc>
              <a:spcBef>
                <a:spcPts val="500"/>
              </a:spcBef>
              <a:buFont typeface="Arial" panose="020B0604020202020204" pitchFamily="34" charset="0"/>
              <a:buNone/>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8" name="标题"/>
          <p:cNvSpPr txBox="1">
            <a:spLocks noGrp="1"/>
          </p:cNvSpPr>
          <p:nvPr>
            <p:ph type="title" idx="1"/>
            <p:custDataLst>
              <p:tags r:id="rId4"/>
            </p:custDataLst>
          </p:nvPr>
        </p:nvSpPr>
        <p:spPr>
          <a:xfrm>
            <a:off x="608400" y="608400"/>
            <a:ext cx="10969200" cy="705600"/>
          </a:xfrm>
          <a:prstGeom prst="rect">
            <a:avLst/>
          </a:prstGeom>
          <a:noFill/>
          <a:ln>
            <a:noFill/>
            <a:prstDash val="sysDash"/>
          </a:ln>
        </p:spPr>
        <p:txBody>
          <a:bodyPr wrap="square" rtlCol="0">
            <a:normAutofit/>
          </a:bodyPr>
          <a:lstStyle>
            <a:lvl1pPr marL="0" marR="0" algn="ctr" defTabSz="914400" rtl="0" eaLnBrk="1" fontAlgn="auto" latinLnBrk="0" hangingPunct="1">
              <a:lnSpc>
                <a:spcPct val="100000"/>
              </a:lnSpc>
              <a:buClrTx/>
              <a:buSzTx/>
              <a:buFontTx/>
              <a:buNone/>
              <a:defRPr kumimoji="0" lang="zh-CN" altLang="en-US" sz="3600" b="0" i="0" u="none" strike="noStrike" kern="1200" cap="none" spc="300" normalizeH="0" baseline="0" noProof="1" dirty="0">
                <a:ln>
                  <a:noFill/>
                  <a:prstDash val="sysDot"/>
                </a:ln>
                <a:solidFill>
                  <a:schemeClr val="accent1"/>
                </a:solidFill>
                <a:latin typeface="+mj-lt"/>
                <a:ea typeface="+mj-lt"/>
                <a:cs typeface="+mj-lt"/>
              </a:defRPr>
            </a:lvl1pPr>
          </a:lstStyle>
          <a:p>
            <a:pPr lvl="0" algn="ctr"/>
            <a:r>
              <a:rPr>
                <a:sym typeface="+mn-ea"/>
              </a:rPr>
              <a:t>单击此处编辑母版标题样式</a:t>
            </a:r>
            <a:endParaRPr>
              <a:sym typeface="+mn-ea"/>
            </a:endParaRPr>
          </a:p>
        </p:txBody>
      </p:sp>
      <p:sp>
        <p:nvSpPr>
          <p:cNvPr id="5" name="日期占位符 4"/>
          <p:cNvSpPr>
            <a:spLocks noGrp="1"/>
          </p:cNvSpPr>
          <p:nvPr>
            <p:ph type="dt" sz="half" idx="10"/>
            <p:custDataLst>
              <p:tags r:id="rId5"/>
            </p:custDataLst>
          </p:nvPr>
        </p:nvSpPr>
        <p:spPr>
          <a:xfrm>
            <a:off x="838200" y="6356350"/>
            <a:ext cx="2743200" cy="365125"/>
          </a:xfrm>
        </p:spPr>
        <p:txBody>
          <a:bodyPr/>
          <a:lstStyle/>
          <a:p>
            <a:fld id="{297C79FE-DCC0-4620-A566-16CA7A0CE41F}"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a:xfrm>
            <a:off x="4038600" y="6356350"/>
            <a:ext cx="4114800" cy="365125"/>
          </a:xfrm>
        </p:spPr>
        <p:txBody>
          <a:bodyPr/>
          <a:lstStyle/>
          <a:p>
            <a:endParaRPr lang="zh-CN" altLang="en-US"/>
          </a:p>
        </p:txBody>
      </p:sp>
      <p:sp>
        <p:nvSpPr>
          <p:cNvPr id="7" name="灯片编号占位符 6"/>
          <p:cNvSpPr>
            <a:spLocks noGrp="1"/>
          </p:cNvSpPr>
          <p:nvPr>
            <p:ph type="sldNum" sz="quarter" idx="12"/>
            <p:custDataLst>
              <p:tags r:id="rId7"/>
            </p:custDataLst>
          </p:nvPr>
        </p:nvSpPr>
        <p:spPr>
          <a:xfrm>
            <a:off x="8610600" y="6356350"/>
            <a:ext cx="2743200" cy="365125"/>
          </a:xfrm>
        </p:spPr>
        <p:txBody>
          <a:bodyPr/>
          <a:lstStyle/>
          <a:p>
            <a:fld id="{515A922F-1294-4387-9CB3-FCC8465D972A}" type="slidenum">
              <a:rPr lang="zh-CN" altLang="en-US" smtClean="0"/>
            </a:fld>
            <a:endParaRPr lang="zh-CN" altLang="en-US"/>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woTxTwoObj" preserve="1" showMasterSp="0">
  <p:cSld name="标题和比较">
    <p:spTree>
      <p:nvGrpSpPr>
        <p:cNvPr id="1" name=""/>
        <p:cNvGrpSpPr/>
        <p:nvPr/>
      </p:nvGrpSpPr>
      <p:grpSpPr>
        <a:xfrm>
          <a:off x="0" y="0"/>
          <a:ext cx="0" cy="0"/>
          <a:chOff x="0" y="0"/>
          <a:chExt cx="0" cy="0"/>
        </a:xfrm>
      </p:grpSpPr>
      <p:sp>
        <p:nvSpPr>
          <p:cNvPr id="14" name="正文"/>
          <p:cNvSpPr txBox="1">
            <a:spLocks noGrp="1"/>
          </p:cNvSpPr>
          <p:nvPr>
            <p:ph idx="5"/>
            <p:custDataLst>
              <p:tags r:id="rId2"/>
            </p:custDataLst>
          </p:nvPr>
        </p:nvSpPr>
        <p:spPr>
          <a:xfrm>
            <a:off x="6235200" y="1854000"/>
            <a:ext cx="5342400" cy="4395600"/>
          </a:xfrm>
          <a:prstGeom prst="rect">
            <a:avLst/>
          </a:prstGeom>
          <a:ln>
            <a:noFill/>
            <a:prstDash val="sysDash"/>
          </a:ln>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ClrTx/>
              <a:buSzTx/>
              <a:buFont typeface="Arial" panose="020B0604020202020204" pitchFamily="34" charset="0"/>
              <a:buChar char="●"/>
              <a:defRPr kumimoji="0" lang="zh-CN" altLang="en-US" sz="1800" b="0" i="0" u="none" strike="noStrike" kern="1200" cap="none" spc="150" normalizeH="0" baseline="0" noProof="1" dirty="0">
                <a:ln>
                  <a:noFill/>
                  <a:prstDash val="sysDot"/>
                </a:ln>
                <a:solidFill>
                  <a:schemeClr val="tx1"/>
                </a:solidFill>
                <a:uFillTx/>
                <a:latin typeface="+mn-ea"/>
                <a:ea typeface="+mn-ea"/>
                <a:cs typeface="MiSans Normal" panose="00000500000000000000" charset="-122"/>
                <a:sym typeface="+mn-ea"/>
              </a:defRPr>
            </a:lvl1pPr>
            <a:lvl2pPr marL="685800" marR="0" lvl="1" indent="-228600" fontAlgn="auto">
              <a:lnSpc>
                <a:spcPct val="120000"/>
              </a:lnSpc>
              <a:spcBef>
                <a:spcPts val="0"/>
              </a:spcBef>
              <a:spcAft>
                <a:spcPts val="600"/>
              </a:spcAft>
              <a:buFont typeface="Arial" panose="020B0604020202020204" pitchFamily="34" charset="0"/>
              <a:buChar char="●"/>
              <a:tabLst>
                <a:tab pos="1609725" algn="l"/>
              </a:tabLst>
              <a:defRPr kumimoji="0" sz="1600" b="0" i="0" u="none" strike="noStrike" cap="none" spc="150" normalizeH="0" baseline="0">
                <a:solidFill>
                  <a:schemeClr val="tx1"/>
                </a:solidFill>
                <a:uFillTx/>
                <a:latin typeface="+mn-ea"/>
                <a:ea typeface="+mn-ea"/>
              </a:defRPr>
            </a:lvl2pPr>
            <a:lvl3pPr marL="1143000" marR="0" lvl="2" indent="-228600" fontAlgn="auto">
              <a:lnSpc>
                <a:spcPct val="120000"/>
              </a:lnSpc>
              <a:spcBef>
                <a:spcPts val="0"/>
              </a:spcBef>
              <a:spcAft>
                <a:spcPts val="600"/>
              </a:spcAft>
              <a:buFont typeface="Arial" panose="020B0604020202020204" pitchFamily="34" charset="0"/>
              <a:buChar char="●"/>
              <a:defRPr kumimoji="0" sz="1600" b="0" i="0" u="none" strike="noStrike" cap="none" spc="150" normalizeH="0" baseline="0">
                <a:solidFill>
                  <a:schemeClr val="tx1"/>
                </a:solidFill>
                <a:uFillTx/>
                <a:latin typeface="+mn-ea"/>
                <a:ea typeface="+mn-ea"/>
              </a:defRPr>
            </a:lvl3pPr>
            <a:lvl4pPr marL="1600200" marR="0" lvl="3" indent="-228600" fontAlgn="auto">
              <a:lnSpc>
                <a:spcPct val="120000"/>
              </a:lnSpc>
              <a:spcBef>
                <a:spcPts val="0"/>
              </a:spcBef>
              <a:spcAft>
                <a:spcPts val="300"/>
              </a:spcAft>
              <a:buFont typeface="Wingdings" panose="05000000000000000000" charset="0"/>
              <a:buChar char=""/>
              <a:defRPr kumimoji="0" sz="1400" b="0" i="0" u="none" strike="noStrike" cap="none" spc="150" normalizeH="0" baseline="0">
                <a:solidFill>
                  <a:schemeClr val="tx1"/>
                </a:solidFill>
                <a:uFillTx/>
                <a:latin typeface="+mn-ea"/>
                <a:ea typeface="+mn-ea"/>
              </a:defRPr>
            </a:lvl4pPr>
            <a:lvl5pPr marL="2057400" marR="0" lvl="4" indent="-228600" fontAlgn="auto">
              <a:lnSpc>
                <a:spcPct val="120000"/>
              </a:lnSpc>
              <a:spcBef>
                <a:spcPts val="0"/>
              </a:spcBef>
              <a:spcAft>
                <a:spcPts val="300"/>
              </a:spcAft>
              <a:buFont typeface="Arial" panose="020B0604020202020204" pitchFamily="34" charset="0"/>
              <a:buChar char="•"/>
              <a:defRPr kumimoji="0" sz="1400" b="0" i="0" u="none" strike="noStrike" cap="none" spc="150" normalizeH="0" baseline="0">
                <a:solidFill>
                  <a:schemeClr val="tx1"/>
                </a:solidFill>
                <a:uFillTx/>
                <a:latin typeface="+mn-ea"/>
                <a:ea typeface="+mn-ea"/>
              </a:defRPr>
            </a:lvl5pPr>
            <a:lvl6pPr indent="0">
              <a:lnSpc>
                <a:spcPct val="90000"/>
              </a:lnSpc>
              <a:spcBef>
                <a:spcPts val="500"/>
              </a:spcBef>
              <a:buFont typeface="Arial" panose="020B0604020202020204" pitchFamily="34" charset="0"/>
              <a:buNone/>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13" name="标题"/>
          <p:cNvSpPr txBox="1">
            <a:spLocks noGrp="1"/>
          </p:cNvSpPr>
          <p:nvPr>
            <p:ph type="title" idx="4"/>
            <p:custDataLst>
              <p:tags r:id="rId3"/>
            </p:custDataLst>
          </p:nvPr>
        </p:nvSpPr>
        <p:spPr>
          <a:xfrm>
            <a:off x="6235200" y="1429200"/>
            <a:ext cx="5342400" cy="398780"/>
          </a:xfrm>
          <a:prstGeom prst="rect">
            <a:avLst/>
          </a:prstGeom>
          <a:noFill/>
          <a:ln>
            <a:noFill/>
            <a:prstDash val="sysDash"/>
          </a:ln>
        </p:spPr>
        <p:txBody>
          <a:bodyPr wrap="square" rtlCol="0">
            <a:normAutofit/>
          </a:bodyPr>
          <a:lstStyle>
            <a:lvl1pPr marL="0" marR="0" algn="l" defTabSz="914400" rtl="0" eaLnBrk="1" fontAlgn="auto" latinLnBrk="0" hangingPunct="1">
              <a:lnSpc>
                <a:spcPct val="100000"/>
              </a:lnSpc>
              <a:buClrTx/>
              <a:buSzTx/>
              <a:buFontTx/>
              <a:buNone/>
              <a:defRPr kumimoji="0" lang="zh-CN" altLang="en-US" sz="2000" b="0" i="0" u="none" strike="noStrike" kern="1200" cap="none" spc="0" normalizeH="0" baseline="0" noProof="1" dirty="0">
                <a:solidFill>
                  <a:schemeClr val="tx1"/>
                </a:solidFill>
                <a:latin typeface="+mj-lt"/>
                <a:ea typeface="+mj-lt"/>
                <a:cs typeface="MiSans Normal" panose="00000500000000000000" charset="-122"/>
              </a:defRPr>
            </a:lvl1pPr>
          </a:lstStyle>
          <a:p>
            <a:pPr lvl="0"/>
            <a:r>
              <a:rPr>
                <a:sym typeface="+mn-ea"/>
              </a:rPr>
              <a:t>单击此处编辑母版标题样式</a:t>
            </a:r>
            <a:endParaRPr>
              <a:sym typeface="+mn-ea"/>
            </a:endParaRPr>
          </a:p>
        </p:txBody>
      </p:sp>
      <p:sp>
        <p:nvSpPr>
          <p:cNvPr id="12" name="正文"/>
          <p:cNvSpPr txBox="1">
            <a:spLocks noGrp="1"/>
          </p:cNvSpPr>
          <p:nvPr>
            <p:ph idx="3"/>
            <p:custDataLst>
              <p:tags r:id="rId4"/>
            </p:custDataLst>
          </p:nvPr>
        </p:nvSpPr>
        <p:spPr>
          <a:xfrm>
            <a:off x="608400" y="1854000"/>
            <a:ext cx="5342400" cy="4395600"/>
          </a:xfrm>
          <a:prstGeom prst="rect">
            <a:avLst/>
          </a:prstGeom>
          <a:ln>
            <a:noFill/>
            <a:prstDash val="sysDash"/>
          </a:ln>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ClrTx/>
              <a:buSzTx/>
              <a:buFont typeface="Arial" panose="020B0604020202020204" pitchFamily="34" charset="0"/>
              <a:buChar char="●"/>
              <a:defRPr kumimoji="0" lang="zh-CN" altLang="en-US" sz="1800" b="0" i="0" u="none" strike="noStrike" kern="1200" cap="none" spc="150" normalizeH="0" baseline="0" noProof="1" dirty="0">
                <a:ln>
                  <a:noFill/>
                  <a:prstDash val="sysDot"/>
                </a:ln>
                <a:solidFill>
                  <a:schemeClr val="tx1"/>
                </a:solidFill>
                <a:uFillTx/>
                <a:latin typeface="+mn-ea"/>
                <a:ea typeface="+mn-ea"/>
                <a:cs typeface="MiSans Normal" panose="00000500000000000000" charset="-122"/>
                <a:sym typeface="+mn-ea"/>
              </a:defRPr>
            </a:lvl1pPr>
            <a:lvl2pPr marL="685800" marR="0" lvl="1" indent="-228600" fontAlgn="auto">
              <a:lnSpc>
                <a:spcPct val="120000"/>
              </a:lnSpc>
              <a:spcBef>
                <a:spcPts val="0"/>
              </a:spcBef>
              <a:spcAft>
                <a:spcPts val="600"/>
              </a:spcAft>
              <a:buFont typeface="Arial" panose="020B0604020202020204" pitchFamily="34" charset="0"/>
              <a:buChar char="●"/>
              <a:tabLst>
                <a:tab pos="1609725" algn="l"/>
              </a:tabLst>
              <a:defRPr kumimoji="0" sz="1600" b="0" i="0" u="none" strike="noStrike" cap="none" spc="150" normalizeH="0" baseline="0">
                <a:solidFill>
                  <a:schemeClr val="tx1"/>
                </a:solidFill>
                <a:uFillTx/>
                <a:latin typeface="+mn-ea"/>
                <a:ea typeface="+mn-ea"/>
              </a:defRPr>
            </a:lvl2pPr>
            <a:lvl3pPr marL="1143000" marR="0" lvl="2" indent="-228600" fontAlgn="auto">
              <a:lnSpc>
                <a:spcPct val="120000"/>
              </a:lnSpc>
              <a:spcBef>
                <a:spcPts val="0"/>
              </a:spcBef>
              <a:spcAft>
                <a:spcPts val="600"/>
              </a:spcAft>
              <a:buFont typeface="Arial" panose="020B0604020202020204" pitchFamily="34" charset="0"/>
              <a:buChar char="●"/>
              <a:defRPr kumimoji="0" sz="1600" b="0" i="0" u="none" strike="noStrike" cap="none" spc="150" normalizeH="0" baseline="0">
                <a:solidFill>
                  <a:schemeClr val="tx1"/>
                </a:solidFill>
                <a:uFillTx/>
                <a:latin typeface="+mn-ea"/>
                <a:ea typeface="+mn-ea"/>
              </a:defRPr>
            </a:lvl3pPr>
            <a:lvl4pPr marL="1600200" marR="0" lvl="3" indent="-228600" fontAlgn="auto">
              <a:lnSpc>
                <a:spcPct val="120000"/>
              </a:lnSpc>
              <a:spcBef>
                <a:spcPts val="0"/>
              </a:spcBef>
              <a:spcAft>
                <a:spcPts val="300"/>
              </a:spcAft>
              <a:buFont typeface="Wingdings" panose="05000000000000000000" charset="0"/>
              <a:buChar char=""/>
              <a:defRPr kumimoji="0" sz="1400" b="0" i="0" u="none" strike="noStrike" cap="none" spc="150" normalizeH="0" baseline="0">
                <a:solidFill>
                  <a:schemeClr val="tx1"/>
                </a:solidFill>
                <a:uFillTx/>
                <a:latin typeface="+mn-ea"/>
                <a:ea typeface="+mn-ea"/>
              </a:defRPr>
            </a:lvl4pPr>
            <a:lvl5pPr marL="2057400" marR="0" lvl="4" indent="-228600" fontAlgn="auto">
              <a:lnSpc>
                <a:spcPct val="120000"/>
              </a:lnSpc>
              <a:spcBef>
                <a:spcPts val="0"/>
              </a:spcBef>
              <a:spcAft>
                <a:spcPts val="300"/>
              </a:spcAft>
              <a:buFont typeface="Arial" panose="020B0604020202020204" pitchFamily="34" charset="0"/>
              <a:buChar char="•"/>
              <a:defRPr kumimoji="0" sz="1400" b="0" i="0" u="none" strike="noStrike" cap="none" spc="150" normalizeH="0" baseline="0">
                <a:solidFill>
                  <a:schemeClr val="tx1"/>
                </a:solidFill>
                <a:uFillTx/>
                <a:latin typeface="+mn-ea"/>
                <a:ea typeface="+mn-ea"/>
              </a:defRPr>
            </a:lvl5pPr>
            <a:lvl6pPr indent="0">
              <a:lnSpc>
                <a:spcPct val="90000"/>
              </a:lnSpc>
              <a:spcBef>
                <a:spcPts val="500"/>
              </a:spcBef>
              <a:buFont typeface="Arial" panose="020B0604020202020204" pitchFamily="34" charset="0"/>
              <a:buNone/>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11" name="标题"/>
          <p:cNvSpPr txBox="1">
            <a:spLocks noGrp="1"/>
          </p:cNvSpPr>
          <p:nvPr>
            <p:ph type="title" idx="2"/>
            <p:custDataLst>
              <p:tags r:id="rId5"/>
            </p:custDataLst>
          </p:nvPr>
        </p:nvSpPr>
        <p:spPr>
          <a:xfrm>
            <a:off x="608400" y="1429200"/>
            <a:ext cx="5342400" cy="398780"/>
          </a:xfrm>
          <a:prstGeom prst="rect">
            <a:avLst/>
          </a:prstGeom>
          <a:noFill/>
          <a:ln>
            <a:noFill/>
            <a:prstDash val="sysDash"/>
          </a:ln>
        </p:spPr>
        <p:txBody>
          <a:bodyPr wrap="square" rtlCol="0">
            <a:normAutofit/>
          </a:bodyPr>
          <a:lstStyle>
            <a:lvl1pPr marL="0" marR="0" algn="l" defTabSz="914400" rtl="0" eaLnBrk="1" fontAlgn="auto" latinLnBrk="0" hangingPunct="1">
              <a:lnSpc>
                <a:spcPct val="100000"/>
              </a:lnSpc>
              <a:buClrTx/>
              <a:buSzTx/>
              <a:buFontTx/>
              <a:buNone/>
              <a:defRPr kumimoji="0" lang="zh-CN" altLang="en-US" sz="2000" b="0" i="0" u="none" strike="noStrike" kern="1200" cap="none" spc="0" normalizeH="0" baseline="0" noProof="1" dirty="0">
                <a:solidFill>
                  <a:schemeClr val="tx1"/>
                </a:solidFill>
                <a:latin typeface="+mj-lt"/>
                <a:ea typeface="+mj-lt"/>
                <a:cs typeface="MiSans Normal" panose="00000500000000000000" charset="-122"/>
              </a:defRPr>
            </a:lvl1pPr>
          </a:lstStyle>
          <a:p>
            <a:pPr lvl="0"/>
            <a:r>
              <a:rPr>
                <a:sym typeface="+mn-ea"/>
              </a:rPr>
              <a:t>单击此处编辑母版标题样式</a:t>
            </a:r>
            <a:endParaRPr>
              <a:sym typeface="+mn-ea"/>
            </a:endParaRPr>
          </a:p>
        </p:txBody>
      </p:sp>
      <p:sp>
        <p:nvSpPr>
          <p:cNvPr id="10" name="标题"/>
          <p:cNvSpPr txBox="1">
            <a:spLocks noGrp="1"/>
          </p:cNvSpPr>
          <p:nvPr>
            <p:ph type="title" idx="1"/>
            <p:custDataLst>
              <p:tags r:id="rId6"/>
            </p:custDataLst>
          </p:nvPr>
        </p:nvSpPr>
        <p:spPr>
          <a:xfrm>
            <a:off x="608400" y="608400"/>
            <a:ext cx="10969200" cy="705600"/>
          </a:xfrm>
          <a:prstGeom prst="rect">
            <a:avLst/>
          </a:prstGeom>
          <a:noFill/>
          <a:ln>
            <a:noFill/>
            <a:prstDash val="sysDash"/>
          </a:ln>
        </p:spPr>
        <p:txBody>
          <a:bodyPr wrap="square" rtlCol="0">
            <a:normAutofit/>
          </a:bodyPr>
          <a:lstStyle>
            <a:lvl1pPr marL="0" marR="0" algn="ctr" defTabSz="914400" rtl="0" eaLnBrk="1" fontAlgn="auto" latinLnBrk="0" hangingPunct="1">
              <a:lnSpc>
                <a:spcPct val="100000"/>
              </a:lnSpc>
              <a:buClrTx/>
              <a:buSzTx/>
              <a:buFontTx/>
              <a:buNone/>
              <a:defRPr kumimoji="0" lang="zh-CN" altLang="en-US" sz="3600" b="0" i="0" u="none" strike="noStrike" kern="1200" cap="none" spc="300" normalizeH="0" baseline="0" noProof="1" dirty="0">
                <a:ln>
                  <a:noFill/>
                  <a:prstDash val="sysDot"/>
                </a:ln>
                <a:solidFill>
                  <a:schemeClr val="accent1"/>
                </a:solidFill>
                <a:latin typeface="+mj-lt"/>
                <a:ea typeface="+mj-lt"/>
                <a:cs typeface="+mj-lt"/>
              </a:defRPr>
            </a:lvl1pPr>
          </a:lstStyle>
          <a:p>
            <a:pPr lvl="0" algn="ctr"/>
            <a:r>
              <a:rPr>
                <a:sym typeface="+mn-ea"/>
              </a:rPr>
              <a:t>单击此处编辑母版标题样式</a:t>
            </a:r>
            <a:endParaRPr>
              <a:sym typeface="+mn-ea"/>
            </a:endParaRPr>
          </a:p>
        </p:txBody>
      </p:sp>
      <p:sp>
        <p:nvSpPr>
          <p:cNvPr id="7" name="日期占位符 6"/>
          <p:cNvSpPr>
            <a:spLocks noGrp="1"/>
          </p:cNvSpPr>
          <p:nvPr>
            <p:ph type="dt" sz="half" idx="10"/>
            <p:custDataLst>
              <p:tags r:id="rId7"/>
            </p:custDataLst>
          </p:nvPr>
        </p:nvSpPr>
        <p:spPr>
          <a:xfrm>
            <a:off x="838200" y="6356350"/>
            <a:ext cx="2743200" cy="365125"/>
          </a:xfrm>
        </p:spPr>
        <p:txBody>
          <a:bodyPr/>
          <a:lstStyle/>
          <a:p>
            <a:fld id="{297C79FE-DCC0-4620-A566-16CA7A0CE41F}"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a:xfrm>
            <a:off x="4038600" y="6356350"/>
            <a:ext cx="4114800" cy="365125"/>
          </a:xfrm>
        </p:spPr>
        <p:txBody>
          <a:bodyPr/>
          <a:lstStyle/>
          <a:p>
            <a:endParaRPr lang="zh-CN" altLang="en-US"/>
          </a:p>
        </p:txBody>
      </p:sp>
      <p:sp>
        <p:nvSpPr>
          <p:cNvPr id="9" name="灯片编号占位符 8"/>
          <p:cNvSpPr>
            <a:spLocks noGrp="1"/>
          </p:cNvSpPr>
          <p:nvPr>
            <p:ph type="sldNum" sz="quarter" idx="12"/>
            <p:custDataLst>
              <p:tags r:id="rId9"/>
            </p:custDataLst>
          </p:nvPr>
        </p:nvSpPr>
        <p:spPr>
          <a:xfrm>
            <a:off x="8610600" y="6356350"/>
            <a:ext cx="2743200" cy="365125"/>
          </a:xfrm>
        </p:spPr>
        <p:txBody>
          <a:bodyPr/>
          <a:lstStyle/>
          <a:p>
            <a:fld id="{515A922F-1294-4387-9CB3-FCC8465D972A}" type="slidenum">
              <a:rPr lang="zh-CN" altLang="en-US" smtClean="0"/>
            </a:fld>
            <a:endParaRPr lang="zh-CN" altLang="en-US"/>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6" name="标题"/>
          <p:cNvSpPr txBox="1">
            <a:spLocks noGrp="1"/>
          </p:cNvSpPr>
          <p:nvPr>
            <p:ph type="title" idx="1"/>
            <p:custDataLst>
              <p:tags r:id="rId2"/>
            </p:custDataLst>
          </p:nvPr>
        </p:nvSpPr>
        <p:spPr>
          <a:xfrm>
            <a:off x="608400" y="608400"/>
            <a:ext cx="10969200" cy="705600"/>
          </a:xfrm>
          <a:prstGeom prst="rect">
            <a:avLst/>
          </a:prstGeom>
          <a:noFill/>
          <a:ln>
            <a:noFill/>
            <a:prstDash val="sysDash"/>
          </a:ln>
        </p:spPr>
        <p:txBody>
          <a:bodyPr wrap="square" rtlCol="0">
            <a:normAutofit/>
          </a:bodyPr>
          <a:lstStyle>
            <a:lvl1pPr marL="0" marR="0" algn="ctr" defTabSz="914400" rtl="0" eaLnBrk="1" fontAlgn="auto" latinLnBrk="0" hangingPunct="1">
              <a:lnSpc>
                <a:spcPct val="100000"/>
              </a:lnSpc>
              <a:buClrTx/>
              <a:buSzTx/>
              <a:buFontTx/>
              <a:buNone/>
              <a:defRPr kumimoji="0" lang="zh-CN" altLang="en-US" sz="3600" b="0" i="0" u="none" strike="noStrike" kern="1200" cap="none" spc="300" normalizeH="0" baseline="0" noProof="1" dirty="0">
                <a:ln>
                  <a:noFill/>
                  <a:prstDash val="sysDot"/>
                </a:ln>
                <a:solidFill>
                  <a:schemeClr val="accent1"/>
                </a:solidFill>
                <a:latin typeface="+mj-lt"/>
                <a:ea typeface="+mj-lt"/>
                <a:cs typeface="+mj-lt"/>
              </a:defRPr>
            </a:lvl1pPr>
          </a:lstStyle>
          <a:p>
            <a:pPr lvl="0" algn="ctr"/>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a:xfrm>
            <a:off x="838200" y="6356350"/>
            <a:ext cx="2743200" cy="365125"/>
          </a:xfrm>
        </p:spPr>
        <p:txBody>
          <a:bodyPr/>
          <a:lstStyle/>
          <a:p>
            <a:fld id="{297C79FE-DCC0-4620-A566-16CA7A0CE41F}"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custDataLst>
              <p:tags r:id="rId5"/>
            </p:custDataLst>
          </p:nvPr>
        </p:nvSpPr>
        <p:spPr>
          <a:xfrm>
            <a:off x="8610600" y="6356350"/>
            <a:ext cx="2743200" cy="365125"/>
          </a:xfrm>
        </p:spPr>
        <p:txBody>
          <a:bodyPr/>
          <a:lstStyle/>
          <a:p>
            <a:fld id="{515A922F-1294-4387-9CB3-FCC8465D972A}" type="slidenum">
              <a:rPr lang="zh-CN" altLang="en-US" smtClean="0"/>
            </a:fld>
            <a:endParaRPr lang="zh-CN" altLang="en-US"/>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297C79FE-DCC0-4620-A566-16CA7A0CE41F}"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515A922F-1294-4387-9CB3-FCC8465D972A}" type="slidenum">
              <a:rPr lang="zh-CN" altLang="en-US" smtClean="0"/>
            </a:fld>
            <a:endParaRPr lang="zh-CN" altLang="en-US"/>
          </a:p>
        </p:txBody>
      </p:sp>
      <p:sp>
        <p:nvSpPr>
          <p:cNvPr id="6" name="任意多边形 5"/>
          <p:cNvSpPr/>
          <p:nvPr userDrawn="1">
            <p:custDataLst>
              <p:tags r:id="rId5"/>
            </p:custDataLst>
          </p:nvPr>
        </p:nvSpPr>
        <p:spPr>
          <a:xfrm>
            <a:off x="1270" y="4357370"/>
            <a:ext cx="12190730" cy="1986280"/>
          </a:xfrm>
          <a:custGeom>
            <a:avLst/>
            <a:gdLst>
              <a:gd name="connsiteX0" fmla="*/ 0 w 19198"/>
              <a:gd name="connsiteY0" fmla="*/ 2656 h 5310"/>
              <a:gd name="connsiteX1" fmla="*/ 2567 w 19198"/>
              <a:gd name="connsiteY1" fmla="*/ 2438 h 5310"/>
              <a:gd name="connsiteX2" fmla="*/ 7450 w 19198"/>
              <a:gd name="connsiteY2" fmla="*/ 83 h 5310"/>
              <a:gd name="connsiteX3" fmla="*/ 14069 w 19198"/>
              <a:gd name="connsiteY3" fmla="*/ 5300 h 5310"/>
              <a:gd name="connsiteX4" fmla="*/ 19198 w 19198"/>
              <a:gd name="connsiteY4" fmla="*/ 3046 h 53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98" h="5311">
                <a:moveTo>
                  <a:pt x="0" y="2656"/>
                </a:moveTo>
                <a:cubicBezTo>
                  <a:pt x="432" y="2680"/>
                  <a:pt x="1077" y="2953"/>
                  <a:pt x="2567" y="2438"/>
                </a:cubicBezTo>
                <a:cubicBezTo>
                  <a:pt x="4057" y="1923"/>
                  <a:pt x="5165" y="-471"/>
                  <a:pt x="7450" y="83"/>
                </a:cubicBezTo>
                <a:cubicBezTo>
                  <a:pt x="9735" y="637"/>
                  <a:pt x="11730" y="5128"/>
                  <a:pt x="14069" y="5300"/>
                </a:cubicBezTo>
                <a:cubicBezTo>
                  <a:pt x="16408" y="5472"/>
                  <a:pt x="18305" y="3601"/>
                  <a:pt x="19198" y="3046"/>
                </a:cubicBezTo>
              </a:path>
            </a:pathLst>
          </a:custGeom>
          <a:noFill/>
          <a:ln w="19050">
            <a:solidFill>
              <a:schemeClr val="accent1">
                <a:alpha val="13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任意多边形 6"/>
          <p:cNvSpPr/>
          <p:nvPr userDrawn="1">
            <p:custDataLst>
              <p:tags r:id="rId6"/>
            </p:custDataLst>
          </p:nvPr>
        </p:nvSpPr>
        <p:spPr>
          <a:xfrm>
            <a:off x="2540" y="4643120"/>
            <a:ext cx="12190730" cy="1539240"/>
          </a:xfrm>
          <a:custGeom>
            <a:avLst/>
            <a:gdLst>
              <a:gd name="connsiteX0" fmla="*/ 0 w 19198"/>
              <a:gd name="connsiteY0" fmla="*/ 1171 h 2424"/>
              <a:gd name="connsiteX1" fmla="*/ 2640 w 19198"/>
              <a:gd name="connsiteY1" fmla="*/ 1211 h 2424"/>
              <a:gd name="connsiteX2" fmla="*/ 7538 w 19198"/>
              <a:gd name="connsiteY2" fmla="*/ 57 h 2424"/>
              <a:gd name="connsiteX3" fmla="*/ 14121 w 19198"/>
              <a:gd name="connsiteY3" fmla="*/ 2416 h 2424"/>
              <a:gd name="connsiteX4" fmla="*/ 19198 w 19198"/>
              <a:gd name="connsiteY4" fmla="*/ 1401 h 24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98" h="2424">
                <a:moveTo>
                  <a:pt x="0" y="1171"/>
                </a:moveTo>
                <a:cubicBezTo>
                  <a:pt x="432" y="1185"/>
                  <a:pt x="1150" y="1514"/>
                  <a:pt x="2640" y="1211"/>
                </a:cubicBezTo>
                <a:cubicBezTo>
                  <a:pt x="4130" y="908"/>
                  <a:pt x="5253" y="-269"/>
                  <a:pt x="7538" y="57"/>
                </a:cubicBezTo>
                <a:cubicBezTo>
                  <a:pt x="9823" y="383"/>
                  <a:pt x="11782" y="2314"/>
                  <a:pt x="14121" y="2416"/>
                </a:cubicBezTo>
                <a:cubicBezTo>
                  <a:pt x="16460" y="2517"/>
                  <a:pt x="18305" y="1728"/>
                  <a:pt x="19198" y="1401"/>
                </a:cubicBezTo>
              </a:path>
            </a:pathLst>
          </a:custGeom>
          <a:noFill/>
          <a:ln w="19050">
            <a:solidFill>
              <a:schemeClr val="accent1">
                <a:alpha val="13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任意多边形 10"/>
          <p:cNvSpPr/>
          <p:nvPr userDrawn="1">
            <p:custDataLst>
              <p:tags r:id="rId7"/>
            </p:custDataLst>
          </p:nvPr>
        </p:nvSpPr>
        <p:spPr>
          <a:xfrm>
            <a:off x="2540" y="4864735"/>
            <a:ext cx="12190730" cy="1163955"/>
          </a:xfrm>
          <a:custGeom>
            <a:avLst/>
            <a:gdLst>
              <a:gd name="connsiteX0" fmla="*/ 0 w 19198"/>
              <a:gd name="connsiteY0" fmla="*/ 906 h 1833"/>
              <a:gd name="connsiteX1" fmla="*/ 2658 w 19198"/>
              <a:gd name="connsiteY1" fmla="*/ 1074 h 1833"/>
              <a:gd name="connsiteX2" fmla="*/ 7591 w 19198"/>
              <a:gd name="connsiteY2" fmla="*/ 63 h 1833"/>
              <a:gd name="connsiteX3" fmla="*/ 14175 w 19198"/>
              <a:gd name="connsiteY3" fmla="*/ 1819 h 1833"/>
              <a:gd name="connsiteX4" fmla="*/ 19198 w 19198"/>
              <a:gd name="connsiteY4" fmla="*/ 1136 h 18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98" h="1833">
                <a:moveTo>
                  <a:pt x="0" y="906"/>
                </a:moveTo>
                <a:cubicBezTo>
                  <a:pt x="432" y="920"/>
                  <a:pt x="1168" y="1377"/>
                  <a:pt x="2658" y="1074"/>
                </a:cubicBezTo>
                <a:cubicBezTo>
                  <a:pt x="4148" y="771"/>
                  <a:pt x="5306" y="-263"/>
                  <a:pt x="7591" y="63"/>
                </a:cubicBezTo>
                <a:cubicBezTo>
                  <a:pt x="9876" y="389"/>
                  <a:pt x="11836" y="1717"/>
                  <a:pt x="14175" y="1819"/>
                </a:cubicBezTo>
                <a:cubicBezTo>
                  <a:pt x="16514" y="1920"/>
                  <a:pt x="18305" y="1463"/>
                  <a:pt x="19198" y="1136"/>
                </a:cubicBezTo>
              </a:path>
            </a:pathLst>
          </a:custGeom>
          <a:noFill/>
          <a:ln w="19050">
            <a:solidFill>
              <a:schemeClr val="accent1">
                <a:alpha val="13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任意多边形 11"/>
          <p:cNvSpPr/>
          <p:nvPr userDrawn="1">
            <p:custDataLst>
              <p:tags r:id="rId8"/>
            </p:custDataLst>
          </p:nvPr>
        </p:nvSpPr>
        <p:spPr>
          <a:xfrm>
            <a:off x="1270" y="5117465"/>
            <a:ext cx="12190730" cy="730250"/>
          </a:xfrm>
          <a:custGeom>
            <a:avLst/>
            <a:gdLst>
              <a:gd name="connsiteX0" fmla="*/ 0 w 19198"/>
              <a:gd name="connsiteY0" fmla="*/ 606 h 1149"/>
              <a:gd name="connsiteX1" fmla="*/ 2696 w 19198"/>
              <a:gd name="connsiteY1" fmla="*/ 925 h 1149"/>
              <a:gd name="connsiteX2" fmla="*/ 7646 w 19198"/>
              <a:gd name="connsiteY2" fmla="*/ 72 h 1149"/>
              <a:gd name="connsiteX3" fmla="*/ 14265 w 19198"/>
              <a:gd name="connsiteY3" fmla="*/ 1101 h 1149"/>
              <a:gd name="connsiteX4" fmla="*/ 19198 w 19198"/>
              <a:gd name="connsiteY4" fmla="*/ 836 h 11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98" h="1150">
                <a:moveTo>
                  <a:pt x="0" y="606"/>
                </a:moveTo>
                <a:cubicBezTo>
                  <a:pt x="432" y="620"/>
                  <a:pt x="1206" y="1228"/>
                  <a:pt x="2696" y="925"/>
                </a:cubicBezTo>
                <a:cubicBezTo>
                  <a:pt x="4186" y="622"/>
                  <a:pt x="5361" y="-254"/>
                  <a:pt x="7646" y="72"/>
                </a:cubicBezTo>
                <a:cubicBezTo>
                  <a:pt x="9931" y="398"/>
                  <a:pt x="11926" y="999"/>
                  <a:pt x="14265" y="1101"/>
                </a:cubicBezTo>
                <a:cubicBezTo>
                  <a:pt x="16604" y="1202"/>
                  <a:pt x="18305" y="1163"/>
                  <a:pt x="19198" y="836"/>
                </a:cubicBezTo>
              </a:path>
            </a:pathLst>
          </a:custGeom>
          <a:noFill/>
          <a:ln w="19050">
            <a:solidFill>
              <a:schemeClr val="accent1">
                <a:alpha val="13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椭圆 12"/>
          <p:cNvSpPr/>
          <p:nvPr userDrawn="1">
            <p:custDataLst>
              <p:tags r:id="rId9"/>
            </p:custDataLst>
          </p:nvPr>
        </p:nvSpPr>
        <p:spPr>
          <a:xfrm>
            <a:off x="5124450" y="4385310"/>
            <a:ext cx="295275" cy="295275"/>
          </a:xfrm>
          <a:prstGeom prst="ellipse">
            <a:avLst/>
          </a:prstGeom>
          <a:noFill/>
          <a:ln w="31750">
            <a:solidFill>
              <a:schemeClr val="accent1">
                <a:alpha val="1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iSans Normal" panose="00000500000000000000" charset="-122"/>
            </a:endParaRPr>
          </a:p>
        </p:txBody>
      </p:sp>
      <p:sp>
        <p:nvSpPr>
          <p:cNvPr id="14" name="椭圆 13"/>
          <p:cNvSpPr/>
          <p:nvPr userDrawn="1">
            <p:custDataLst>
              <p:tags r:id="rId10"/>
            </p:custDataLst>
          </p:nvPr>
        </p:nvSpPr>
        <p:spPr>
          <a:xfrm>
            <a:off x="7679690" y="5943600"/>
            <a:ext cx="239395" cy="239395"/>
          </a:xfrm>
          <a:prstGeom prst="ellipse">
            <a:avLst/>
          </a:prstGeom>
          <a:noFill/>
          <a:ln w="31750">
            <a:solidFill>
              <a:schemeClr val="accent1">
                <a:alpha val="1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iSans Normal" panose="00000500000000000000" charset="-122"/>
            </a:endParaRPr>
          </a:p>
        </p:txBody>
      </p:sp>
      <p:sp>
        <p:nvSpPr>
          <p:cNvPr id="15" name="椭圆 14"/>
          <p:cNvSpPr/>
          <p:nvPr userDrawn="1">
            <p:custDataLst>
              <p:tags r:id="rId11"/>
            </p:custDataLst>
          </p:nvPr>
        </p:nvSpPr>
        <p:spPr>
          <a:xfrm>
            <a:off x="1955165" y="5185410"/>
            <a:ext cx="172085" cy="172085"/>
          </a:xfrm>
          <a:prstGeom prst="ellipse">
            <a:avLst/>
          </a:prstGeom>
          <a:noFill/>
          <a:ln w="31750">
            <a:solidFill>
              <a:schemeClr val="accent1">
                <a:alpha val="1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iSans Normal" panose="00000500000000000000" charset="-122"/>
            </a:endParaRPr>
          </a:p>
        </p:txBody>
      </p:sp>
      <p:sp>
        <p:nvSpPr>
          <p:cNvPr id="16" name="椭圆 15"/>
          <p:cNvSpPr/>
          <p:nvPr userDrawn="1">
            <p:custDataLst>
              <p:tags r:id="rId12"/>
            </p:custDataLst>
          </p:nvPr>
        </p:nvSpPr>
        <p:spPr>
          <a:xfrm>
            <a:off x="10687685" y="5771515"/>
            <a:ext cx="172085" cy="172085"/>
          </a:xfrm>
          <a:prstGeom prst="ellipse">
            <a:avLst/>
          </a:prstGeom>
          <a:noFill/>
          <a:ln w="31750">
            <a:solidFill>
              <a:schemeClr val="accent1">
                <a:alpha val="1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iSans Normal" panose="00000500000000000000" charset="-122"/>
            </a:endParaRP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obj" preserve="1" showMasterSp="0">
  <p:cSld name="仅内容">
    <p:spTree>
      <p:nvGrpSpPr>
        <p:cNvPr id="1" name=""/>
        <p:cNvGrpSpPr/>
        <p:nvPr/>
      </p:nvGrpSpPr>
      <p:grpSpPr>
        <a:xfrm>
          <a:off x="0" y="0"/>
          <a:ext cx="0" cy="0"/>
          <a:chOff x="0" y="0"/>
          <a:chExt cx="0" cy="0"/>
        </a:xfrm>
      </p:grpSpPr>
      <p:sp>
        <p:nvSpPr>
          <p:cNvPr id="7" name="正文"/>
          <p:cNvSpPr txBox="1">
            <a:spLocks noGrp="1"/>
          </p:cNvSpPr>
          <p:nvPr>
            <p:ph idx="1"/>
            <p:custDataLst>
              <p:tags r:id="rId2"/>
            </p:custDataLst>
          </p:nvPr>
        </p:nvSpPr>
        <p:spPr>
          <a:xfrm>
            <a:off x="695960" y="360045"/>
            <a:ext cx="10801985" cy="5817870"/>
          </a:xfrm>
          <a:prstGeom prst="rect">
            <a:avLst/>
          </a:prstGeom>
          <a:ln>
            <a:noFill/>
            <a:prstDash val="sysDash"/>
          </a:ln>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ClrTx/>
              <a:buSzTx/>
              <a:buFont typeface="Arial" panose="020B0604020202020204" pitchFamily="34" charset="0"/>
              <a:buChar char="●"/>
              <a:defRPr kumimoji="0" lang="zh-CN" altLang="en-US" sz="1800" b="0" i="0" u="none" strike="noStrike" kern="1200" cap="none" spc="150" normalizeH="0" baseline="0" noProof="1" dirty="0">
                <a:ln>
                  <a:noFill/>
                  <a:prstDash val="sysDot"/>
                </a:ln>
                <a:solidFill>
                  <a:schemeClr val="tx1"/>
                </a:solidFill>
                <a:uFillTx/>
                <a:latin typeface="+mn-ea"/>
                <a:ea typeface="+mn-ea"/>
                <a:cs typeface="MiSans Normal" panose="00000500000000000000" charset="-122"/>
                <a:sym typeface="+mn-ea"/>
              </a:defRPr>
            </a:lvl1pPr>
            <a:lvl2pPr marL="685800" marR="0" lvl="1" indent="-228600" fontAlgn="auto">
              <a:lnSpc>
                <a:spcPct val="120000"/>
              </a:lnSpc>
              <a:spcBef>
                <a:spcPts val="0"/>
              </a:spcBef>
              <a:spcAft>
                <a:spcPts val="600"/>
              </a:spcAft>
              <a:buFont typeface="Arial" panose="020B0604020202020204" pitchFamily="34" charset="0"/>
              <a:buChar char="●"/>
              <a:tabLst>
                <a:tab pos="1609725" algn="l"/>
              </a:tabLst>
              <a:defRPr kumimoji="0" sz="1600" b="0" i="0" u="none" strike="noStrike" cap="none" spc="150" normalizeH="0" baseline="0">
                <a:solidFill>
                  <a:schemeClr val="tx1"/>
                </a:solidFill>
                <a:uFillTx/>
                <a:latin typeface="+mn-ea"/>
                <a:ea typeface="+mn-ea"/>
              </a:defRPr>
            </a:lvl2pPr>
            <a:lvl3pPr marL="1143000" marR="0" lvl="2" indent="-228600" fontAlgn="auto">
              <a:lnSpc>
                <a:spcPct val="120000"/>
              </a:lnSpc>
              <a:spcBef>
                <a:spcPts val="0"/>
              </a:spcBef>
              <a:spcAft>
                <a:spcPts val="600"/>
              </a:spcAft>
              <a:buFont typeface="Arial" panose="020B0604020202020204" pitchFamily="34" charset="0"/>
              <a:buChar char="●"/>
              <a:defRPr kumimoji="0" sz="1600" b="0" i="0" u="none" strike="noStrike" cap="none" spc="150" normalizeH="0" baseline="0">
                <a:solidFill>
                  <a:schemeClr val="tx1"/>
                </a:solidFill>
                <a:uFillTx/>
                <a:latin typeface="+mn-ea"/>
                <a:ea typeface="+mn-ea"/>
              </a:defRPr>
            </a:lvl3pPr>
            <a:lvl4pPr marL="1600200" marR="0" lvl="3" indent="-228600" fontAlgn="auto">
              <a:lnSpc>
                <a:spcPct val="120000"/>
              </a:lnSpc>
              <a:spcBef>
                <a:spcPts val="0"/>
              </a:spcBef>
              <a:spcAft>
                <a:spcPts val="300"/>
              </a:spcAft>
              <a:buFont typeface="Wingdings" panose="05000000000000000000" charset="0"/>
              <a:buChar char=""/>
              <a:defRPr kumimoji="0" sz="1400" b="0" i="0" u="none" strike="noStrike" cap="none" spc="150" normalizeH="0" baseline="0">
                <a:solidFill>
                  <a:schemeClr val="tx1"/>
                </a:solidFill>
                <a:uFillTx/>
                <a:latin typeface="+mn-ea"/>
                <a:ea typeface="+mn-ea"/>
              </a:defRPr>
            </a:lvl4pPr>
            <a:lvl5pPr marL="2057400" marR="0" lvl="4" indent="-228600" fontAlgn="auto">
              <a:lnSpc>
                <a:spcPct val="120000"/>
              </a:lnSpc>
              <a:spcBef>
                <a:spcPts val="0"/>
              </a:spcBef>
              <a:spcAft>
                <a:spcPts val="300"/>
              </a:spcAft>
              <a:buFont typeface="Arial" panose="020B0604020202020204" pitchFamily="34" charset="0"/>
              <a:buChar char="•"/>
              <a:defRPr kumimoji="0" sz="1400" b="0" i="0" u="none" strike="noStrike" cap="none" spc="150" normalizeH="0" baseline="0">
                <a:solidFill>
                  <a:schemeClr val="tx1"/>
                </a:solidFill>
                <a:uFillTx/>
                <a:latin typeface="+mn-ea"/>
                <a:ea typeface="+mn-ea"/>
              </a:defRPr>
            </a:lvl5pPr>
            <a:lvl6pPr indent="0">
              <a:lnSpc>
                <a:spcPct val="90000"/>
              </a:lnSpc>
              <a:spcBef>
                <a:spcPts val="500"/>
              </a:spcBef>
              <a:buFont typeface="Arial" panose="020B0604020202020204" pitchFamily="34" charset="0"/>
              <a:buNone/>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3"/>
            </p:custDataLst>
          </p:nvPr>
        </p:nvSpPr>
        <p:spPr>
          <a:xfrm>
            <a:off x="838200" y="6356350"/>
            <a:ext cx="2743200" cy="365125"/>
          </a:xfrm>
        </p:spPr>
        <p:txBody>
          <a:bodyPr/>
          <a:lstStyle/>
          <a:p>
            <a:fld id="{297C79FE-DCC0-4620-A566-16CA7A0CE41F}" type="datetimeFigureOut">
              <a:rPr lang="zh-CN" altLang="en-US" smtClean="0"/>
            </a:fld>
            <a:endParaRPr lang="zh-CN" altLang="en-US"/>
          </a:p>
        </p:txBody>
      </p:sp>
      <p:sp>
        <p:nvSpPr>
          <p:cNvPr id="5" name="页脚占位符 4"/>
          <p:cNvSpPr>
            <a:spLocks noGrp="1"/>
          </p:cNvSpPr>
          <p:nvPr>
            <p:ph type="ftr" sz="quarter" idx="11"/>
            <p:custDataLst>
              <p:tags r:id="rId4"/>
            </p:custDataLst>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custDataLst>
              <p:tags r:id="rId5"/>
            </p:custDataLst>
          </p:nvPr>
        </p:nvSpPr>
        <p:spPr>
          <a:xfrm>
            <a:off x="8610600" y="6356350"/>
            <a:ext cx="2743200" cy="365125"/>
          </a:xfrm>
        </p:spPr>
        <p:txBody>
          <a:bodyPr/>
          <a:lstStyle/>
          <a:p>
            <a:fld id="{515A922F-1294-4387-9CB3-FCC8465D972A}" type="slidenum">
              <a:rPr lang="zh-CN" altLang="en-US" smtClean="0"/>
            </a:fld>
            <a:endParaRPr lang="zh-CN" altLang="en-US"/>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itleOnly" preserve="1" showMasterSp="0">
  <p:cSld name="标题和副标题">
    <p:spTree>
      <p:nvGrpSpPr>
        <p:cNvPr id="1" name=""/>
        <p:cNvGrpSpPr/>
        <p:nvPr/>
      </p:nvGrpSpPr>
      <p:grpSpPr>
        <a:xfrm>
          <a:off x="0" y="0"/>
          <a:ext cx="0" cy="0"/>
          <a:chOff x="0" y="0"/>
          <a:chExt cx="0" cy="0"/>
        </a:xfrm>
      </p:grpSpPr>
      <p:sp>
        <p:nvSpPr>
          <p:cNvPr id="7" name="副标题"/>
          <p:cNvSpPr txBox="1">
            <a:spLocks noGrp="1"/>
          </p:cNvSpPr>
          <p:nvPr>
            <p:ph type="body" idx="2" hasCustomPrompt="1"/>
            <p:custDataLst>
              <p:tags r:id="rId2"/>
            </p:custDataLst>
          </p:nvPr>
        </p:nvSpPr>
        <p:spPr>
          <a:xfrm>
            <a:off x="695960" y="1301750"/>
            <a:ext cx="10799088" cy="405553"/>
          </a:xfrm>
          <a:prstGeom prst="rect">
            <a:avLst/>
          </a:prstGeom>
          <a:noFill/>
          <a:ln>
            <a:noFill/>
            <a:prstDash val="sysDash"/>
          </a:ln>
        </p:spPr>
        <p:txBody>
          <a:bodyPr wrap="square" rtlCol="0">
            <a:normAutofit/>
          </a:bodyPr>
          <a:lstStyle>
            <a:lvl1pPr marL="0" marR="0" algn="ctr" defTabSz="914400" rtl="0" eaLnBrk="1" fontAlgn="auto" latinLnBrk="0" hangingPunct="1">
              <a:lnSpc>
                <a:spcPct val="100000"/>
              </a:lnSpc>
              <a:buClrTx/>
              <a:buSzTx/>
              <a:buFontTx/>
              <a:buNone/>
              <a:defRPr kumimoji="0" lang="zh-CN" altLang="en-US" sz="2000" b="0" i="0" u="none" strike="noStrike" kern="1200" cap="none" spc="300" normalizeH="0" baseline="0" noProof="1" dirty="0">
                <a:solidFill>
                  <a:schemeClr val="tx1"/>
                </a:solidFill>
                <a:latin typeface="+mj-ea"/>
                <a:ea typeface="+mj-ea"/>
                <a:cs typeface="MiSans Normal" panose="00000500000000000000" charset="-122"/>
              </a:defRPr>
            </a:lvl1pPr>
          </a:lstStyle>
          <a:p>
            <a:pPr lvl="0" algn="ctr"/>
            <a:r>
              <a:rPr>
                <a:sym typeface="+mn-ea"/>
              </a:rPr>
              <a:t>单击此处编辑母版副标题样式</a:t>
            </a:r>
            <a:endParaRPr>
              <a:sym typeface="+mn-ea"/>
            </a:endParaRPr>
          </a:p>
        </p:txBody>
      </p:sp>
      <p:sp>
        <p:nvSpPr>
          <p:cNvPr id="6" name="标题"/>
          <p:cNvSpPr txBox="1">
            <a:spLocks noGrp="1"/>
          </p:cNvSpPr>
          <p:nvPr>
            <p:ph type="title" idx="1"/>
            <p:custDataLst>
              <p:tags r:id="rId3"/>
            </p:custDataLst>
          </p:nvPr>
        </p:nvSpPr>
        <p:spPr>
          <a:xfrm>
            <a:off x="608400" y="608400"/>
            <a:ext cx="10969200" cy="705600"/>
          </a:xfrm>
          <a:prstGeom prst="rect">
            <a:avLst/>
          </a:prstGeom>
          <a:noFill/>
          <a:ln>
            <a:noFill/>
            <a:prstDash val="sysDash"/>
          </a:ln>
        </p:spPr>
        <p:txBody>
          <a:bodyPr wrap="square" rtlCol="0">
            <a:normAutofit/>
          </a:bodyPr>
          <a:lstStyle>
            <a:lvl1pPr marL="0" marR="0" algn="ctr" defTabSz="914400" rtl="0" eaLnBrk="1" fontAlgn="auto" latinLnBrk="0" hangingPunct="1">
              <a:lnSpc>
                <a:spcPct val="100000"/>
              </a:lnSpc>
              <a:buClrTx/>
              <a:buSzTx/>
              <a:buFontTx/>
              <a:buNone/>
              <a:defRPr kumimoji="0" lang="zh-CN" altLang="en-US" sz="3600" b="0" i="0" u="none" strike="noStrike" kern="1200" cap="none" spc="300" normalizeH="0" baseline="0" noProof="1" dirty="0">
                <a:ln>
                  <a:noFill/>
                  <a:prstDash val="sysDot"/>
                </a:ln>
                <a:solidFill>
                  <a:schemeClr val="accent1"/>
                </a:solidFill>
                <a:latin typeface="+mj-lt"/>
                <a:ea typeface="+mj-lt"/>
                <a:cs typeface="+mj-lt"/>
              </a:defRPr>
            </a:lvl1pPr>
          </a:lstStyle>
          <a:p>
            <a:pPr lvl="0" algn="ctr"/>
            <a:r>
              <a:rPr>
                <a:sym typeface="+mn-ea"/>
              </a:rPr>
              <a:t>单击此处编辑母版标题样式</a:t>
            </a:r>
            <a:endParaRPr>
              <a:sym typeface="+mn-ea"/>
            </a:endParaRPr>
          </a:p>
        </p:txBody>
      </p:sp>
      <p:sp>
        <p:nvSpPr>
          <p:cNvPr id="3" name="日期占位符 2"/>
          <p:cNvSpPr>
            <a:spLocks noGrp="1"/>
          </p:cNvSpPr>
          <p:nvPr>
            <p:ph type="dt" sz="half" idx="10"/>
            <p:custDataLst>
              <p:tags r:id="rId4"/>
            </p:custDataLst>
          </p:nvPr>
        </p:nvSpPr>
        <p:spPr>
          <a:xfrm>
            <a:off x="838200" y="6356350"/>
            <a:ext cx="2743200" cy="365125"/>
          </a:xfrm>
        </p:spPr>
        <p:txBody>
          <a:bodyPr/>
          <a:lstStyle/>
          <a:p>
            <a:fld id="{297C79FE-DCC0-4620-A566-16CA7A0CE41F}"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custDataLst>
              <p:tags r:id="rId6"/>
            </p:custDataLst>
          </p:nvPr>
        </p:nvSpPr>
        <p:spPr>
          <a:xfrm>
            <a:off x="8610600" y="6356350"/>
            <a:ext cx="2743200" cy="365125"/>
          </a:xfrm>
        </p:spPr>
        <p:txBody>
          <a:bodyPr/>
          <a:lstStyle/>
          <a:p>
            <a:fld id="{515A922F-1294-4387-9CB3-FCC8465D972A}" type="slidenum">
              <a:rPr lang="zh-CN" altLang="en-US" smtClean="0"/>
            </a:fld>
            <a:endParaRPr lang="zh-CN" altLang="en-US"/>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showMasterSp="0" userDrawn="1">
  <p:cSld name="封面页_1_4">
    <p:bg>
      <p:bgRef idx="1001">
        <a:schemeClr val="bg1"/>
      </p:bgRef>
    </p:bg>
    <p:spTree>
      <p:nvGrpSpPr>
        <p:cNvPr id="1" name=""/>
        <p:cNvGrpSpPr/>
        <p:nvPr/>
      </p:nvGrpSpPr>
      <p:grpSpPr>
        <a:xfrm>
          <a:off x="0" y="0"/>
          <a:ext cx="0" cy="0"/>
          <a:chOff x="0" y="0"/>
          <a:chExt cx="0" cy="0"/>
        </a:xfrm>
      </p:grpSpPr>
      <p:cxnSp>
        <p:nvCxnSpPr>
          <p:cNvPr id="39" name="直接连接符 38"/>
          <p:cNvCxnSpPr/>
          <p:nvPr userDrawn="1">
            <p:custDataLst>
              <p:tags r:id="rId2"/>
            </p:custDataLst>
          </p:nvPr>
        </p:nvCxnSpPr>
        <p:spPr>
          <a:xfrm>
            <a:off x="9105265" y="586740"/>
            <a:ext cx="13398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userDrawn="1">
            <p:custDataLst>
              <p:tags r:id="rId3"/>
            </p:custDataLst>
          </p:nvPr>
        </p:nvCxnSpPr>
        <p:spPr>
          <a:xfrm>
            <a:off x="9105265" y="645160"/>
            <a:ext cx="13398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userDrawn="1">
            <p:custDataLst>
              <p:tags r:id="rId4"/>
            </p:custDataLst>
          </p:nvPr>
        </p:nvCxnSpPr>
        <p:spPr>
          <a:xfrm>
            <a:off x="9105265" y="703580"/>
            <a:ext cx="13398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椭圆 10"/>
          <p:cNvSpPr/>
          <p:nvPr userDrawn="1">
            <p:custDataLst>
              <p:tags r:id="rId5"/>
            </p:custDataLst>
          </p:nvPr>
        </p:nvSpPr>
        <p:spPr>
          <a:xfrm>
            <a:off x="2440305" y="3308985"/>
            <a:ext cx="71755" cy="71755"/>
          </a:xfrm>
          <a:prstGeom prst="ellipse">
            <a:avLst/>
          </a:prstGeom>
          <a:solidFill>
            <a:schemeClr val="bg1"/>
          </a:solidFill>
          <a:ln>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iSans Normal" panose="00000500000000000000" charset="-122"/>
            </a:endParaRPr>
          </a:p>
        </p:txBody>
      </p:sp>
      <p:sp>
        <p:nvSpPr>
          <p:cNvPr id="6" name="日期占位符 3"/>
          <p:cNvSpPr>
            <a:spLocks noGrp="1"/>
          </p:cNvSpPr>
          <p:nvPr>
            <p:ph type="dt" sz="half" idx="16385"/>
            <p:custDataLst>
              <p:tags r:id="rId6"/>
            </p:custDataLst>
          </p:nvPr>
        </p:nvSpPr>
        <p:spPr>
          <a:xfrm>
            <a:off x="838200" y="6356350"/>
            <a:ext cx="2743200" cy="365125"/>
          </a:xfrm>
        </p:spPr>
        <p:txBody>
          <a:bodyPr/>
          <a:lstStyle/>
          <a:p>
            <a:fld id="{297C79FE-DCC0-4620-A566-16CA7A0CE41F}" type="datetimeFigureOut">
              <a:rPr lang="zh-CN" altLang="en-US" smtClean="0"/>
            </a:fld>
            <a:endParaRPr lang="zh-CN" altLang="en-US"/>
          </a:p>
        </p:txBody>
      </p:sp>
      <p:sp>
        <p:nvSpPr>
          <p:cNvPr id="7" name="页脚占位符 4"/>
          <p:cNvSpPr>
            <a:spLocks noGrp="1"/>
          </p:cNvSpPr>
          <p:nvPr>
            <p:ph type="ftr" sz="quarter" idx="16386"/>
            <p:custDataLst>
              <p:tags r:id="rId7"/>
            </p:custDataLst>
          </p:nvPr>
        </p:nvSpPr>
        <p:spPr>
          <a:xfrm>
            <a:off x="4038600" y="6356350"/>
            <a:ext cx="4114800" cy="365125"/>
          </a:xfrm>
        </p:spPr>
        <p:txBody>
          <a:bodyPr/>
          <a:lstStyle/>
          <a:p>
            <a:endParaRPr lang="zh-CN" altLang="en-US"/>
          </a:p>
        </p:txBody>
      </p:sp>
      <p:sp>
        <p:nvSpPr>
          <p:cNvPr id="8" name="灯片编号占位符 5"/>
          <p:cNvSpPr>
            <a:spLocks noGrp="1"/>
          </p:cNvSpPr>
          <p:nvPr>
            <p:ph type="sldNum" sz="quarter" idx="16387"/>
            <p:custDataLst>
              <p:tags r:id="rId8"/>
            </p:custDataLst>
          </p:nvPr>
        </p:nvSpPr>
        <p:spPr>
          <a:xfrm>
            <a:off x="8610600" y="6356350"/>
            <a:ext cx="2743200" cy="365125"/>
          </a:xfrm>
        </p:spPr>
        <p:txBody>
          <a:bodyPr/>
          <a:lstStyle/>
          <a:p>
            <a:fld id="{515A922F-1294-4387-9CB3-FCC8465D972A}" type="slidenum">
              <a:rPr lang="zh-CN" altLang="en-US" smtClean="0"/>
            </a:fld>
            <a:endParaRPr lang="zh-CN" altLang="en-US"/>
          </a:p>
        </p:txBody>
      </p:sp>
      <p:sp>
        <p:nvSpPr>
          <p:cNvPr id="35" name="椭圆 34"/>
          <p:cNvSpPr/>
          <p:nvPr userDrawn="1">
            <p:custDataLst>
              <p:tags r:id="rId9"/>
            </p:custDataLst>
          </p:nvPr>
        </p:nvSpPr>
        <p:spPr>
          <a:xfrm>
            <a:off x="5124450" y="4385310"/>
            <a:ext cx="295275" cy="295275"/>
          </a:xfrm>
          <a:prstGeom prst="ellipse">
            <a:avLst/>
          </a:prstGeom>
          <a:noFill/>
          <a:ln w="31750">
            <a:solidFill>
              <a:schemeClr val="accent1">
                <a:alpha val="36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iSans Normal" panose="00000500000000000000" charset="-122"/>
            </a:endParaRPr>
          </a:p>
        </p:txBody>
      </p:sp>
      <p:sp>
        <p:nvSpPr>
          <p:cNvPr id="9" name="任意多边形 2"/>
          <p:cNvSpPr/>
          <p:nvPr userDrawn="1">
            <p:custDataLst>
              <p:tags r:id="rId10"/>
            </p:custDataLst>
          </p:nvPr>
        </p:nvSpPr>
        <p:spPr>
          <a:xfrm>
            <a:off x="1270" y="4357370"/>
            <a:ext cx="12190730" cy="1986280"/>
          </a:xfrm>
          <a:custGeom>
            <a:avLst/>
            <a:gdLst>
              <a:gd name="connsiteX0" fmla="*/ 0 w 19198"/>
              <a:gd name="connsiteY0" fmla="*/ 2656 h 5310"/>
              <a:gd name="connsiteX1" fmla="*/ 2567 w 19198"/>
              <a:gd name="connsiteY1" fmla="*/ 2438 h 5310"/>
              <a:gd name="connsiteX2" fmla="*/ 7450 w 19198"/>
              <a:gd name="connsiteY2" fmla="*/ 83 h 5310"/>
              <a:gd name="connsiteX3" fmla="*/ 14069 w 19198"/>
              <a:gd name="connsiteY3" fmla="*/ 5300 h 5310"/>
              <a:gd name="connsiteX4" fmla="*/ 19198 w 19198"/>
              <a:gd name="connsiteY4" fmla="*/ 3046 h 53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98" h="5311">
                <a:moveTo>
                  <a:pt x="0" y="2656"/>
                </a:moveTo>
                <a:cubicBezTo>
                  <a:pt x="432" y="2680"/>
                  <a:pt x="1077" y="2953"/>
                  <a:pt x="2567" y="2438"/>
                </a:cubicBezTo>
                <a:cubicBezTo>
                  <a:pt x="4057" y="1923"/>
                  <a:pt x="5165" y="-471"/>
                  <a:pt x="7450" y="83"/>
                </a:cubicBezTo>
                <a:cubicBezTo>
                  <a:pt x="9735" y="637"/>
                  <a:pt x="11730" y="5128"/>
                  <a:pt x="14069" y="5300"/>
                </a:cubicBezTo>
                <a:cubicBezTo>
                  <a:pt x="16408" y="5472"/>
                  <a:pt x="18305" y="3601"/>
                  <a:pt x="19198" y="3046"/>
                </a:cubicBezTo>
              </a:path>
            </a:pathLst>
          </a:custGeom>
          <a:noFill/>
          <a:ln w="19050">
            <a:solidFill>
              <a:schemeClr val="accent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userDrawn="1">
            <p:custDataLst>
              <p:tags r:id="rId11"/>
            </p:custDataLst>
          </p:nvPr>
        </p:nvSpPr>
        <p:spPr>
          <a:xfrm>
            <a:off x="2540" y="4643120"/>
            <a:ext cx="12190730" cy="1539240"/>
          </a:xfrm>
          <a:custGeom>
            <a:avLst/>
            <a:gdLst>
              <a:gd name="connsiteX0" fmla="*/ 0 w 19198"/>
              <a:gd name="connsiteY0" fmla="*/ 1171 h 2424"/>
              <a:gd name="connsiteX1" fmla="*/ 2640 w 19198"/>
              <a:gd name="connsiteY1" fmla="*/ 1211 h 2424"/>
              <a:gd name="connsiteX2" fmla="*/ 7538 w 19198"/>
              <a:gd name="connsiteY2" fmla="*/ 57 h 2424"/>
              <a:gd name="connsiteX3" fmla="*/ 14121 w 19198"/>
              <a:gd name="connsiteY3" fmla="*/ 2416 h 2424"/>
              <a:gd name="connsiteX4" fmla="*/ 19198 w 19198"/>
              <a:gd name="connsiteY4" fmla="*/ 1401 h 24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98" h="2424">
                <a:moveTo>
                  <a:pt x="0" y="1171"/>
                </a:moveTo>
                <a:cubicBezTo>
                  <a:pt x="432" y="1185"/>
                  <a:pt x="1150" y="1514"/>
                  <a:pt x="2640" y="1211"/>
                </a:cubicBezTo>
                <a:cubicBezTo>
                  <a:pt x="4130" y="908"/>
                  <a:pt x="5253" y="-269"/>
                  <a:pt x="7538" y="57"/>
                </a:cubicBezTo>
                <a:cubicBezTo>
                  <a:pt x="9823" y="383"/>
                  <a:pt x="11782" y="2314"/>
                  <a:pt x="14121" y="2416"/>
                </a:cubicBezTo>
                <a:cubicBezTo>
                  <a:pt x="16460" y="2517"/>
                  <a:pt x="18305" y="1728"/>
                  <a:pt x="19198" y="1401"/>
                </a:cubicBezTo>
              </a:path>
            </a:pathLst>
          </a:custGeom>
          <a:noFill/>
          <a:ln w="19050">
            <a:solidFill>
              <a:schemeClr val="accent1">
                <a:alpha val="8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任意多边形 40"/>
          <p:cNvSpPr/>
          <p:nvPr userDrawn="1">
            <p:custDataLst>
              <p:tags r:id="rId12"/>
            </p:custDataLst>
          </p:nvPr>
        </p:nvSpPr>
        <p:spPr>
          <a:xfrm>
            <a:off x="2540" y="4864735"/>
            <a:ext cx="12190730" cy="1163955"/>
          </a:xfrm>
          <a:custGeom>
            <a:avLst/>
            <a:gdLst>
              <a:gd name="connsiteX0" fmla="*/ 0 w 19198"/>
              <a:gd name="connsiteY0" fmla="*/ 906 h 1833"/>
              <a:gd name="connsiteX1" fmla="*/ 2658 w 19198"/>
              <a:gd name="connsiteY1" fmla="*/ 1074 h 1833"/>
              <a:gd name="connsiteX2" fmla="*/ 7591 w 19198"/>
              <a:gd name="connsiteY2" fmla="*/ 63 h 1833"/>
              <a:gd name="connsiteX3" fmla="*/ 14175 w 19198"/>
              <a:gd name="connsiteY3" fmla="*/ 1819 h 1833"/>
              <a:gd name="connsiteX4" fmla="*/ 19198 w 19198"/>
              <a:gd name="connsiteY4" fmla="*/ 1136 h 18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98" h="1833">
                <a:moveTo>
                  <a:pt x="0" y="906"/>
                </a:moveTo>
                <a:cubicBezTo>
                  <a:pt x="432" y="920"/>
                  <a:pt x="1168" y="1377"/>
                  <a:pt x="2658" y="1074"/>
                </a:cubicBezTo>
                <a:cubicBezTo>
                  <a:pt x="4148" y="771"/>
                  <a:pt x="5306" y="-263"/>
                  <a:pt x="7591" y="63"/>
                </a:cubicBezTo>
                <a:cubicBezTo>
                  <a:pt x="9876" y="389"/>
                  <a:pt x="11836" y="1717"/>
                  <a:pt x="14175" y="1819"/>
                </a:cubicBezTo>
                <a:cubicBezTo>
                  <a:pt x="16514" y="1920"/>
                  <a:pt x="18305" y="1463"/>
                  <a:pt x="19198" y="1136"/>
                </a:cubicBezTo>
              </a:path>
            </a:pathLst>
          </a:custGeom>
          <a:noFill/>
          <a:ln w="19050">
            <a:solidFill>
              <a:schemeClr val="accent1">
                <a:alpha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任意多边形 41"/>
          <p:cNvSpPr/>
          <p:nvPr userDrawn="1">
            <p:custDataLst>
              <p:tags r:id="rId13"/>
            </p:custDataLst>
          </p:nvPr>
        </p:nvSpPr>
        <p:spPr>
          <a:xfrm>
            <a:off x="1270" y="5117465"/>
            <a:ext cx="12190730" cy="730250"/>
          </a:xfrm>
          <a:custGeom>
            <a:avLst/>
            <a:gdLst>
              <a:gd name="connsiteX0" fmla="*/ 0 w 19198"/>
              <a:gd name="connsiteY0" fmla="*/ 606 h 1149"/>
              <a:gd name="connsiteX1" fmla="*/ 2696 w 19198"/>
              <a:gd name="connsiteY1" fmla="*/ 925 h 1149"/>
              <a:gd name="connsiteX2" fmla="*/ 7646 w 19198"/>
              <a:gd name="connsiteY2" fmla="*/ 72 h 1149"/>
              <a:gd name="connsiteX3" fmla="*/ 14265 w 19198"/>
              <a:gd name="connsiteY3" fmla="*/ 1101 h 1149"/>
              <a:gd name="connsiteX4" fmla="*/ 19198 w 19198"/>
              <a:gd name="connsiteY4" fmla="*/ 836 h 11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98" h="1150">
                <a:moveTo>
                  <a:pt x="0" y="606"/>
                </a:moveTo>
                <a:cubicBezTo>
                  <a:pt x="432" y="620"/>
                  <a:pt x="1206" y="1228"/>
                  <a:pt x="2696" y="925"/>
                </a:cubicBezTo>
                <a:cubicBezTo>
                  <a:pt x="4186" y="622"/>
                  <a:pt x="5361" y="-254"/>
                  <a:pt x="7646" y="72"/>
                </a:cubicBezTo>
                <a:cubicBezTo>
                  <a:pt x="9931" y="398"/>
                  <a:pt x="11926" y="999"/>
                  <a:pt x="14265" y="1101"/>
                </a:cubicBezTo>
                <a:cubicBezTo>
                  <a:pt x="16604" y="1202"/>
                  <a:pt x="18305" y="1163"/>
                  <a:pt x="19198" y="836"/>
                </a:cubicBezTo>
              </a:path>
            </a:pathLst>
          </a:custGeom>
          <a:noFill/>
          <a:ln w="19050">
            <a:solidFill>
              <a:schemeClr val="accent1">
                <a:alpha val="4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userDrawn="1">
            <p:custDataLst>
              <p:tags r:id="rId14"/>
            </p:custDataLst>
          </p:nvPr>
        </p:nvSpPr>
        <p:spPr>
          <a:xfrm>
            <a:off x="7679690" y="5943600"/>
            <a:ext cx="239395" cy="239395"/>
          </a:xfrm>
          <a:prstGeom prst="ellipse">
            <a:avLst/>
          </a:prstGeom>
          <a:noFill/>
          <a:ln w="31750">
            <a:solidFill>
              <a:schemeClr val="accent1">
                <a:alpha val="36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iSans Normal" panose="00000500000000000000" charset="-122"/>
            </a:endParaRPr>
          </a:p>
        </p:txBody>
      </p:sp>
      <p:sp>
        <p:nvSpPr>
          <p:cNvPr id="44" name="椭圆 43"/>
          <p:cNvSpPr/>
          <p:nvPr userDrawn="1">
            <p:custDataLst>
              <p:tags r:id="rId15"/>
            </p:custDataLst>
          </p:nvPr>
        </p:nvSpPr>
        <p:spPr>
          <a:xfrm>
            <a:off x="1955165" y="5185410"/>
            <a:ext cx="172085" cy="172085"/>
          </a:xfrm>
          <a:prstGeom prst="ellipse">
            <a:avLst/>
          </a:prstGeom>
          <a:noFill/>
          <a:ln w="31750">
            <a:solidFill>
              <a:schemeClr val="accent1">
                <a:alpha val="36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iSans Normal" panose="00000500000000000000" charset="-122"/>
            </a:endParaRPr>
          </a:p>
        </p:txBody>
      </p:sp>
      <p:sp>
        <p:nvSpPr>
          <p:cNvPr id="45" name="椭圆 44"/>
          <p:cNvSpPr/>
          <p:nvPr userDrawn="1">
            <p:custDataLst>
              <p:tags r:id="rId16"/>
            </p:custDataLst>
          </p:nvPr>
        </p:nvSpPr>
        <p:spPr>
          <a:xfrm>
            <a:off x="10687685" y="5771515"/>
            <a:ext cx="172085" cy="172085"/>
          </a:xfrm>
          <a:prstGeom prst="ellipse">
            <a:avLst/>
          </a:prstGeom>
          <a:noFill/>
          <a:ln w="31750">
            <a:solidFill>
              <a:schemeClr val="accent1">
                <a:alpha val="36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iSans Normal" panose="00000500000000000000" charset="-122"/>
            </a:endParaRPr>
          </a:p>
        </p:txBody>
      </p:sp>
      <p:sp>
        <p:nvSpPr>
          <p:cNvPr id="13" name="Text Placeholder 12"/>
          <p:cNvSpPr>
            <a:spLocks noGrp="1"/>
          </p:cNvSpPr>
          <p:nvPr>
            <p:ph type="body" idx="16389" hasCustomPrompt="1"/>
            <p:custDataLst>
              <p:tags r:id="rId17"/>
            </p:custDataLst>
          </p:nvPr>
        </p:nvSpPr>
        <p:spPr>
          <a:xfrm>
            <a:off x="2145771" y="2023745"/>
            <a:ext cx="7875058" cy="457200"/>
          </a:xfrm>
          <a:noFill/>
        </p:spPr>
        <p:txBody>
          <a:bodyPr vert="horz" lIns="0" tIns="0" rIns="0" bIns="0" anchor="t">
            <a:normAutofit/>
          </a:bodyPr>
          <a:lstStyle>
            <a:lvl1pPr marL="0" indent="0" algn="ctr">
              <a:lnSpc>
                <a:spcPct val="125000"/>
              </a:lnSpc>
              <a:spcBef>
                <a:spcPct val="0"/>
              </a:spcBef>
              <a:spcAft>
                <a:spcPct val="0"/>
              </a:spcAft>
              <a:buNone/>
              <a:defRPr sz="2400" b="0" spc="0">
                <a:solidFill>
                  <a:schemeClr val="tx1"/>
                </a:solidFill>
              </a:defRPr>
            </a:lvl1pPr>
          </a:lstStyle>
          <a:p>
            <a:pPr lvl="0"/>
            <a:r>
              <a:rPr lang="zh-CN" altLang="en-US" smtClean="0"/>
              <a:t>20XX YEAR</a:t>
            </a:r>
            <a:endParaRPr lang="zh-CN" altLang="en-US" smtClean="0"/>
          </a:p>
        </p:txBody>
      </p:sp>
      <p:sp>
        <p:nvSpPr>
          <p:cNvPr id="17" name="标题"/>
          <p:cNvSpPr>
            <a:spLocks noGrp="1"/>
          </p:cNvSpPr>
          <p:nvPr>
            <p:ph type="title" idx="16388" hasCustomPrompt="1"/>
            <p:custDataLst>
              <p:tags r:id="rId18"/>
            </p:custDataLst>
          </p:nvPr>
        </p:nvSpPr>
        <p:spPr>
          <a:xfrm>
            <a:off x="1903677" y="2531745"/>
            <a:ext cx="8384646" cy="1879600"/>
          </a:xfrm>
          <a:prstGeom prst="rect">
            <a:avLst/>
          </a:prstGeom>
          <a:noFill/>
          <a:ln>
            <a:noFill/>
            <a:prstDash val="sysDash"/>
          </a:ln>
        </p:spPr>
        <p:txBody>
          <a:bodyPr vert="horz" wrap="square" lIns="0" tIns="0" rIns="0" bIns="0" rtlCol="0" anchor="t" anchorCtr="0">
            <a:normAutofit/>
          </a:bodyPr>
          <a:lstStyle>
            <a:lvl1pPr marL="0" marR="0" indent="0" algn="ctr" defTabSz="914400" rtl="0" eaLnBrk="1" fontAlgn="auto" latinLnBrk="0" hangingPunct="1">
              <a:lnSpc>
                <a:spcPct val="100000"/>
              </a:lnSpc>
              <a:spcBef>
                <a:spcPct val="0"/>
              </a:spcBef>
              <a:spcAft>
                <a:spcPct val="0"/>
              </a:spcAft>
              <a:buClrTx/>
              <a:buSzTx/>
              <a:buFontTx/>
              <a:buNone/>
              <a:defRPr kumimoji="0" lang="zh-CN" altLang="en-US" sz="6000" b="0" i="0" u="none" strike="noStrike" kern="1200" cap="none" spc="0" normalizeH="0" baseline="0" noProof="1" smtClean="0">
                <a:ln>
                  <a:noFill/>
                  <a:prstDash val="sysDot"/>
                </a:ln>
                <a:solidFill>
                  <a:schemeClr val="accent1"/>
                </a:solidFill>
                <a:latin typeface="+mj-ea"/>
                <a:ea typeface="+mj-ea"/>
                <a:cs typeface="MiSans Normal" panose="00000500000000000000" charset="-122"/>
              </a:defRPr>
            </a:lvl1pPr>
          </a:lstStyle>
          <a:p>
            <a:pPr lvl="0"/>
            <a:r>
              <a:rPr>
                <a:sym typeface="+mn-ea"/>
              </a:rPr>
              <a:t>单击此处添加文档标题</a:t>
            </a:r>
            <a:endParaRPr>
              <a:sym typeface="+mn-ea"/>
            </a:endParaRPr>
          </a:p>
        </p:txBody>
      </p:sp>
      <p:sp>
        <p:nvSpPr>
          <p:cNvPr id="10" name="署名占位符 10"/>
          <p:cNvSpPr>
            <a:spLocks noGrp="1"/>
          </p:cNvSpPr>
          <p:nvPr>
            <p:ph type="body" sz="quarter" idx="16390" hasCustomPrompt="1"/>
            <p:custDataLst>
              <p:tags r:id="rId19"/>
            </p:custDataLst>
          </p:nvPr>
        </p:nvSpPr>
        <p:spPr>
          <a:xfrm>
            <a:off x="4812859" y="5590540"/>
            <a:ext cx="2540882" cy="533400"/>
          </a:xfrm>
        </p:spPr>
        <p:txBody>
          <a:bodyPr vert="horz" lIns="0" tIns="0" rIns="0" bIns="0" anchor="ctr">
            <a:normAutofit/>
          </a:bodyPr>
          <a:lstStyle>
            <a:lvl1pPr marL="0" indent="0" algn="ctr">
              <a:lnSpc>
                <a:spcPct val="100000"/>
              </a:lnSpc>
              <a:spcBef>
                <a:spcPct val="0"/>
              </a:spcBef>
              <a:spcAft>
                <a:spcPct val="0"/>
              </a:spcAft>
              <a:buNone/>
              <a:defRPr sz="2400" spc="0">
                <a:solidFill>
                  <a:schemeClr val="accent1"/>
                </a:solidFill>
              </a:defRPr>
            </a:lvl1pPr>
          </a:lstStyle>
          <a:p>
            <a:pPr lvl="0"/>
            <a:r>
              <a:rPr lang="zh-CN" altLang="en-US" dirty="0"/>
              <a:t>BY WPS</a:t>
            </a:r>
            <a:endParaRPr lang="zh-CN" alt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showMasterSp="0" userDrawn="1">
  <p:cSld name="章节页_1_4">
    <p:bg>
      <p:bgRef idx="1001">
        <a:schemeClr val="bg1"/>
      </p:bgRef>
    </p:bg>
    <p:spTree>
      <p:nvGrpSpPr>
        <p:cNvPr id="1" name=""/>
        <p:cNvGrpSpPr/>
        <p:nvPr/>
      </p:nvGrpSpPr>
      <p:grpSpPr>
        <a:xfrm>
          <a:off x="0" y="0"/>
          <a:ext cx="0" cy="0"/>
          <a:chOff x="0" y="0"/>
          <a:chExt cx="0" cy="0"/>
        </a:xfrm>
      </p:grpSpPr>
      <p:sp>
        <p:nvSpPr>
          <p:cNvPr id="6" name="日期占位符 3"/>
          <p:cNvSpPr>
            <a:spLocks noGrp="1"/>
          </p:cNvSpPr>
          <p:nvPr>
            <p:ph type="dt" sz="half" idx="16385"/>
            <p:custDataLst>
              <p:tags r:id="rId2"/>
            </p:custDataLst>
          </p:nvPr>
        </p:nvSpPr>
        <p:spPr>
          <a:xfrm>
            <a:off x="838200" y="6356350"/>
            <a:ext cx="2743200" cy="365125"/>
          </a:xfrm>
        </p:spPr>
        <p:txBody>
          <a:bodyPr/>
          <a:lstStyle/>
          <a:p>
            <a:fld id="{297C79FE-DCC0-4620-A566-16CA7A0CE41F}" type="datetimeFigureOut">
              <a:rPr lang="zh-CN" altLang="en-US" smtClean="0"/>
            </a:fld>
            <a:endParaRPr lang="zh-CN" altLang="en-US"/>
          </a:p>
        </p:txBody>
      </p:sp>
      <p:sp>
        <p:nvSpPr>
          <p:cNvPr id="7" name="页脚占位符 4"/>
          <p:cNvSpPr>
            <a:spLocks noGrp="1"/>
          </p:cNvSpPr>
          <p:nvPr>
            <p:ph type="ftr" sz="quarter" idx="16386"/>
            <p:custDataLst>
              <p:tags r:id="rId3"/>
            </p:custDataLst>
          </p:nvPr>
        </p:nvSpPr>
        <p:spPr>
          <a:xfrm>
            <a:off x="4038600" y="6356350"/>
            <a:ext cx="4114800" cy="365125"/>
          </a:xfrm>
        </p:spPr>
        <p:txBody>
          <a:bodyPr/>
          <a:lstStyle/>
          <a:p>
            <a:endParaRPr lang="zh-CN" altLang="en-US"/>
          </a:p>
        </p:txBody>
      </p:sp>
      <p:sp>
        <p:nvSpPr>
          <p:cNvPr id="8" name="灯片编号占位符 5"/>
          <p:cNvSpPr>
            <a:spLocks noGrp="1"/>
          </p:cNvSpPr>
          <p:nvPr>
            <p:ph type="sldNum" sz="quarter" idx="16387"/>
            <p:custDataLst>
              <p:tags r:id="rId4"/>
            </p:custDataLst>
          </p:nvPr>
        </p:nvSpPr>
        <p:spPr>
          <a:xfrm>
            <a:off x="8610600" y="6356350"/>
            <a:ext cx="2743200" cy="365125"/>
          </a:xfrm>
        </p:spPr>
        <p:txBody>
          <a:bodyPr/>
          <a:lstStyle/>
          <a:p>
            <a:fld id="{515A922F-1294-4387-9CB3-FCC8465D972A}" type="slidenum">
              <a:rPr lang="zh-CN" altLang="en-US" smtClean="0"/>
            </a:fld>
            <a:endParaRPr lang="zh-CN" altLang="en-US"/>
          </a:p>
        </p:txBody>
      </p:sp>
      <p:sp>
        <p:nvSpPr>
          <p:cNvPr id="51" name="椭圆 50"/>
          <p:cNvSpPr/>
          <p:nvPr userDrawn="1">
            <p:custDataLst>
              <p:tags r:id="rId5"/>
            </p:custDataLst>
          </p:nvPr>
        </p:nvSpPr>
        <p:spPr>
          <a:xfrm>
            <a:off x="5124450" y="4385310"/>
            <a:ext cx="295275" cy="295275"/>
          </a:xfrm>
          <a:prstGeom prst="ellipse">
            <a:avLst/>
          </a:prstGeom>
          <a:noFill/>
          <a:ln w="31750">
            <a:solidFill>
              <a:schemeClr val="accent1">
                <a:alpha val="36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iSans Normal" panose="00000500000000000000" charset="-122"/>
            </a:endParaRPr>
          </a:p>
        </p:txBody>
      </p:sp>
      <p:sp>
        <p:nvSpPr>
          <p:cNvPr id="52" name="任意多边形 51"/>
          <p:cNvSpPr/>
          <p:nvPr userDrawn="1">
            <p:custDataLst>
              <p:tags r:id="rId6"/>
            </p:custDataLst>
          </p:nvPr>
        </p:nvSpPr>
        <p:spPr>
          <a:xfrm>
            <a:off x="1270" y="4357370"/>
            <a:ext cx="12190730" cy="1986280"/>
          </a:xfrm>
          <a:custGeom>
            <a:avLst/>
            <a:gdLst>
              <a:gd name="connsiteX0" fmla="*/ 0 w 19198"/>
              <a:gd name="connsiteY0" fmla="*/ 2656 h 5310"/>
              <a:gd name="connsiteX1" fmla="*/ 2567 w 19198"/>
              <a:gd name="connsiteY1" fmla="*/ 2438 h 5310"/>
              <a:gd name="connsiteX2" fmla="*/ 7450 w 19198"/>
              <a:gd name="connsiteY2" fmla="*/ 83 h 5310"/>
              <a:gd name="connsiteX3" fmla="*/ 14069 w 19198"/>
              <a:gd name="connsiteY3" fmla="*/ 5300 h 5310"/>
              <a:gd name="connsiteX4" fmla="*/ 19198 w 19198"/>
              <a:gd name="connsiteY4" fmla="*/ 3046 h 53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98" h="5311">
                <a:moveTo>
                  <a:pt x="0" y="2656"/>
                </a:moveTo>
                <a:cubicBezTo>
                  <a:pt x="432" y="2680"/>
                  <a:pt x="1077" y="2953"/>
                  <a:pt x="2567" y="2438"/>
                </a:cubicBezTo>
                <a:cubicBezTo>
                  <a:pt x="4057" y="1923"/>
                  <a:pt x="5165" y="-471"/>
                  <a:pt x="7450" y="83"/>
                </a:cubicBezTo>
                <a:cubicBezTo>
                  <a:pt x="9735" y="637"/>
                  <a:pt x="11730" y="5128"/>
                  <a:pt x="14069" y="5300"/>
                </a:cubicBezTo>
                <a:cubicBezTo>
                  <a:pt x="16408" y="5472"/>
                  <a:pt x="18305" y="3601"/>
                  <a:pt x="19198" y="3046"/>
                </a:cubicBezTo>
              </a:path>
            </a:pathLst>
          </a:custGeom>
          <a:noFill/>
          <a:ln w="19050">
            <a:solidFill>
              <a:schemeClr val="accent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userDrawn="1">
            <p:custDataLst>
              <p:tags r:id="rId7"/>
            </p:custDataLst>
          </p:nvPr>
        </p:nvSpPr>
        <p:spPr>
          <a:xfrm>
            <a:off x="2540" y="4643120"/>
            <a:ext cx="12190730" cy="1539240"/>
          </a:xfrm>
          <a:custGeom>
            <a:avLst/>
            <a:gdLst>
              <a:gd name="connsiteX0" fmla="*/ 0 w 19198"/>
              <a:gd name="connsiteY0" fmla="*/ 1171 h 2424"/>
              <a:gd name="connsiteX1" fmla="*/ 2640 w 19198"/>
              <a:gd name="connsiteY1" fmla="*/ 1211 h 2424"/>
              <a:gd name="connsiteX2" fmla="*/ 7538 w 19198"/>
              <a:gd name="connsiteY2" fmla="*/ 57 h 2424"/>
              <a:gd name="connsiteX3" fmla="*/ 14121 w 19198"/>
              <a:gd name="connsiteY3" fmla="*/ 2416 h 2424"/>
              <a:gd name="connsiteX4" fmla="*/ 19198 w 19198"/>
              <a:gd name="connsiteY4" fmla="*/ 1401 h 24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98" h="2424">
                <a:moveTo>
                  <a:pt x="0" y="1171"/>
                </a:moveTo>
                <a:cubicBezTo>
                  <a:pt x="432" y="1185"/>
                  <a:pt x="1150" y="1514"/>
                  <a:pt x="2640" y="1211"/>
                </a:cubicBezTo>
                <a:cubicBezTo>
                  <a:pt x="4130" y="908"/>
                  <a:pt x="5253" y="-269"/>
                  <a:pt x="7538" y="57"/>
                </a:cubicBezTo>
                <a:cubicBezTo>
                  <a:pt x="9823" y="383"/>
                  <a:pt x="11782" y="2314"/>
                  <a:pt x="14121" y="2416"/>
                </a:cubicBezTo>
                <a:cubicBezTo>
                  <a:pt x="16460" y="2517"/>
                  <a:pt x="18305" y="1728"/>
                  <a:pt x="19198" y="1401"/>
                </a:cubicBezTo>
              </a:path>
            </a:pathLst>
          </a:custGeom>
          <a:noFill/>
          <a:ln w="19050">
            <a:solidFill>
              <a:schemeClr val="accent1">
                <a:alpha val="8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userDrawn="1">
            <p:custDataLst>
              <p:tags r:id="rId8"/>
            </p:custDataLst>
          </p:nvPr>
        </p:nvSpPr>
        <p:spPr>
          <a:xfrm>
            <a:off x="2540" y="4864735"/>
            <a:ext cx="12190730" cy="1163955"/>
          </a:xfrm>
          <a:custGeom>
            <a:avLst/>
            <a:gdLst>
              <a:gd name="connsiteX0" fmla="*/ 0 w 19198"/>
              <a:gd name="connsiteY0" fmla="*/ 906 h 1833"/>
              <a:gd name="connsiteX1" fmla="*/ 2658 w 19198"/>
              <a:gd name="connsiteY1" fmla="*/ 1074 h 1833"/>
              <a:gd name="connsiteX2" fmla="*/ 7591 w 19198"/>
              <a:gd name="connsiteY2" fmla="*/ 63 h 1833"/>
              <a:gd name="connsiteX3" fmla="*/ 14175 w 19198"/>
              <a:gd name="connsiteY3" fmla="*/ 1819 h 1833"/>
              <a:gd name="connsiteX4" fmla="*/ 19198 w 19198"/>
              <a:gd name="connsiteY4" fmla="*/ 1136 h 18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98" h="1833">
                <a:moveTo>
                  <a:pt x="0" y="906"/>
                </a:moveTo>
                <a:cubicBezTo>
                  <a:pt x="432" y="920"/>
                  <a:pt x="1168" y="1377"/>
                  <a:pt x="2658" y="1074"/>
                </a:cubicBezTo>
                <a:cubicBezTo>
                  <a:pt x="4148" y="771"/>
                  <a:pt x="5306" y="-263"/>
                  <a:pt x="7591" y="63"/>
                </a:cubicBezTo>
                <a:cubicBezTo>
                  <a:pt x="9876" y="389"/>
                  <a:pt x="11836" y="1717"/>
                  <a:pt x="14175" y="1819"/>
                </a:cubicBezTo>
                <a:cubicBezTo>
                  <a:pt x="16514" y="1920"/>
                  <a:pt x="18305" y="1463"/>
                  <a:pt x="19198" y="1136"/>
                </a:cubicBezTo>
              </a:path>
            </a:pathLst>
          </a:custGeom>
          <a:noFill/>
          <a:ln w="19050">
            <a:solidFill>
              <a:schemeClr val="accent1">
                <a:alpha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userDrawn="1">
            <p:custDataLst>
              <p:tags r:id="rId9"/>
            </p:custDataLst>
          </p:nvPr>
        </p:nvSpPr>
        <p:spPr>
          <a:xfrm>
            <a:off x="1270" y="5117465"/>
            <a:ext cx="12190730" cy="730250"/>
          </a:xfrm>
          <a:custGeom>
            <a:avLst/>
            <a:gdLst>
              <a:gd name="connsiteX0" fmla="*/ 0 w 19198"/>
              <a:gd name="connsiteY0" fmla="*/ 606 h 1149"/>
              <a:gd name="connsiteX1" fmla="*/ 2696 w 19198"/>
              <a:gd name="connsiteY1" fmla="*/ 925 h 1149"/>
              <a:gd name="connsiteX2" fmla="*/ 7646 w 19198"/>
              <a:gd name="connsiteY2" fmla="*/ 72 h 1149"/>
              <a:gd name="connsiteX3" fmla="*/ 14265 w 19198"/>
              <a:gd name="connsiteY3" fmla="*/ 1101 h 1149"/>
              <a:gd name="connsiteX4" fmla="*/ 19198 w 19198"/>
              <a:gd name="connsiteY4" fmla="*/ 836 h 11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98" h="1150">
                <a:moveTo>
                  <a:pt x="0" y="606"/>
                </a:moveTo>
                <a:cubicBezTo>
                  <a:pt x="432" y="620"/>
                  <a:pt x="1206" y="1228"/>
                  <a:pt x="2696" y="925"/>
                </a:cubicBezTo>
                <a:cubicBezTo>
                  <a:pt x="4186" y="622"/>
                  <a:pt x="5361" y="-254"/>
                  <a:pt x="7646" y="72"/>
                </a:cubicBezTo>
                <a:cubicBezTo>
                  <a:pt x="9931" y="398"/>
                  <a:pt x="11926" y="999"/>
                  <a:pt x="14265" y="1101"/>
                </a:cubicBezTo>
                <a:cubicBezTo>
                  <a:pt x="16604" y="1202"/>
                  <a:pt x="18305" y="1163"/>
                  <a:pt x="19198" y="836"/>
                </a:cubicBezTo>
              </a:path>
            </a:pathLst>
          </a:custGeom>
          <a:noFill/>
          <a:ln w="19050">
            <a:solidFill>
              <a:schemeClr val="accent1">
                <a:alpha val="4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userDrawn="1">
            <p:custDataLst>
              <p:tags r:id="rId10"/>
            </p:custDataLst>
          </p:nvPr>
        </p:nvSpPr>
        <p:spPr>
          <a:xfrm>
            <a:off x="7679690" y="5943600"/>
            <a:ext cx="239395" cy="239395"/>
          </a:xfrm>
          <a:prstGeom prst="ellipse">
            <a:avLst/>
          </a:prstGeom>
          <a:noFill/>
          <a:ln w="31750">
            <a:solidFill>
              <a:schemeClr val="accent1">
                <a:alpha val="36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iSans Normal" panose="00000500000000000000" charset="-122"/>
            </a:endParaRPr>
          </a:p>
        </p:txBody>
      </p:sp>
      <p:sp>
        <p:nvSpPr>
          <p:cNvPr id="57" name="椭圆 56"/>
          <p:cNvSpPr/>
          <p:nvPr userDrawn="1">
            <p:custDataLst>
              <p:tags r:id="rId11"/>
            </p:custDataLst>
          </p:nvPr>
        </p:nvSpPr>
        <p:spPr>
          <a:xfrm>
            <a:off x="1955165" y="5185410"/>
            <a:ext cx="172085" cy="172085"/>
          </a:xfrm>
          <a:prstGeom prst="ellipse">
            <a:avLst/>
          </a:prstGeom>
          <a:noFill/>
          <a:ln w="31750">
            <a:solidFill>
              <a:schemeClr val="accent1">
                <a:alpha val="36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iSans Normal" panose="00000500000000000000" charset="-122"/>
            </a:endParaRPr>
          </a:p>
        </p:txBody>
      </p:sp>
      <p:sp>
        <p:nvSpPr>
          <p:cNvPr id="58" name="椭圆 57"/>
          <p:cNvSpPr/>
          <p:nvPr userDrawn="1">
            <p:custDataLst>
              <p:tags r:id="rId12"/>
            </p:custDataLst>
          </p:nvPr>
        </p:nvSpPr>
        <p:spPr>
          <a:xfrm>
            <a:off x="10687685" y="5771515"/>
            <a:ext cx="172085" cy="172085"/>
          </a:xfrm>
          <a:prstGeom prst="ellipse">
            <a:avLst/>
          </a:prstGeom>
          <a:noFill/>
          <a:ln w="31750">
            <a:solidFill>
              <a:schemeClr val="accent1">
                <a:alpha val="36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iSans Normal" panose="00000500000000000000" charset="-122"/>
            </a:endParaRPr>
          </a:p>
        </p:txBody>
      </p:sp>
      <p:sp>
        <p:nvSpPr>
          <p:cNvPr id="16" name="标题"/>
          <p:cNvSpPr txBox="1">
            <a:spLocks noGrp="1"/>
          </p:cNvSpPr>
          <p:nvPr>
            <p:ph type="title" idx="16388" hasCustomPrompt="1"/>
            <p:custDataLst>
              <p:tags r:id="rId13"/>
            </p:custDataLst>
          </p:nvPr>
        </p:nvSpPr>
        <p:spPr>
          <a:xfrm>
            <a:off x="1903942" y="2861310"/>
            <a:ext cx="8384117" cy="1524000"/>
          </a:xfrm>
          <a:prstGeom prst="rect">
            <a:avLst/>
          </a:prstGeom>
          <a:noFill/>
        </p:spPr>
        <p:txBody>
          <a:bodyPr vert="horz" wrap="square" lIns="0" tIns="0" rIns="0" bIns="0" rtlCol="0" anchor="t" anchorCtr="0">
            <a:normAutofit/>
          </a:bodyPr>
          <a:lstStyle>
            <a:defPPr>
              <a:defRPr lang="zh-CN"/>
            </a:defPPr>
            <a:lvl1pPr marL="0" marR="0" lvl="0" indent="0" algn="ctr" defTabSz="914400" rtl="0" eaLnBrk="1" fontAlgn="auto" latinLnBrk="0" hangingPunct="1">
              <a:lnSpc>
                <a:spcPct val="100000"/>
              </a:lnSpc>
              <a:spcBef>
                <a:spcPct val="0"/>
              </a:spcBef>
              <a:spcAft>
                <a:spcPct val="0"/>
              </a:spcAft>
              <a:buClrTx/>
              <a:buSzTx/>
              <a:buFontTx/>
              <a:buNone/>
              <a:defRPr kumimoji="0" lang="zh-CN" altLang="en-US" sz="4800" b="0" i="0" u="none" strike="noStrike" kern="1200" cap="none" spc="0" normalizeH="0" baseline="0" noProof="1" dirty="0">
                <a:solidFill>
                  <a:schemeClr val="accent1"/>
                </a:solidFill>
                <a:latin typeface="+mj-lt"/>
                <a:ea typeface="+mj-lt"/>
                <a:cs typeface="MiSans Normal" panose="00000500000000000000" charset="-122"/>
                <a:sym typeface="+mn-ea"/>
              </a:defRPr>
            </a:lvl1pPr>
          </a:lstStyle>
          <a:p>
            <a:pPr lvl="0" algn="l">
              <a:buClrTx/>
              <a:buSzTx/>
              <a:buFontTx/>
            </a:pPr>
            <a:r>
              <a:rPr>
                <a:sym typeface="+mn-ea"/>
              </a:rPr>
              <a:t>单击此处添加章节标题</a:t>
            </a:r>
            <a:endParaRPr>
              <a:sym typeface="+mn-ea"/>
            </a:endParaRPr>
          </a:p>
        </p:txBody>
      </p:sp>
      <p:sp>
        <p:nvSpPr>
          <p:cNvPr id="15" name="节编号"/>
          <p:cNvSpPr txBox="1">
            <a:spLocks noGrp="1"/>
          </p:cNvSpPr>
          <p:nvPr>
            <p:ph type="body" idx="16389" hasCustomPrompt="1"/>
            <p:custDataLst>
              <p:tags r:id="rId14"/>
            </p:custDataLst>
          </p:nvPr>
        </p:nvSpPr>
        <p:spPr>
          <a:xfrm>
            <a:off x="5332413" y="1235710"/>
            <a:ext cx="1527175" cy="1524000"/>
          </a:xfrm>
          <a:prstGeom prst="rect">
            <a:avLst/>
          </a:prstGeom>
          <a:noFill/>
        </p:spPr>
        <p:txBody>
          <a:bodyPr vert="horz" wrap="square" lIns="0" tIns="0" rIns="0" bIns="0" rtlCol="0" anchor="ctr" anchorCtr="0">
            <a:normAutofit/>
          </a:bodyPr>
          <a:lstStyle>
            <a:defPPr>
              <a:defRPr lang="zh-CN"/>
            </a:defPPr>
            <a:lvl1pPr marL="0" marR="0" lvl="0" indent="0" algn="ctr" defTabSz="914400" rtl="0" eaLnBrk="1" fontAlgn="auto" latinLnBrk="0" hangingPunct="1">
              <a:lnSpc>
                <a:spcPct val="109000"/>
              </a:lnSpc>
              <a:spcBef>
                <a:spcPct val="0"/>
              </a:spcBef>
              <a:spcAft>
                <a:spcPct val="0"/>
              </a:spcAft>
              <a:buClrTx/>
              <a:buSzTx/>
              <a:buFontTx/>
              <a:buNone/>
              <a:defRPr kumimoji="0" lang="en-US" altLang="zh-CN" sz="7200" b="0" i="0" u="none" strike="noStrike" kern="1200" cap="none" spc="0" normalizeH="0" baseline="0" noProof="1" dirty="0">
                <a:ln w="12700" cmpd="sng">
                  <a:solidFill>
                    <a:schemeClr val="accent1"/>
                  </a:solidFill>
                  <a:prstDash val="solid"/>
                </a:ln>
                <a:noFill/>
                <a:latin typeface="+mj-lt"/>
                <a:ea typeface="+mj-lt"/>
                <a:cs typeface="MiSans Normal" panose="00000500000000000000" charset="-122"/>
                <a:sym typeface="+mn-ea"/>
              </a:defRPr>
            </a:lvl1pPr>
          </a:lstStyle>
          <a:p>
            <a:pPr lvl="0" algn="r">
              <a:buClrTx/>
              <a:buSzTx/>
              <a:buFontTx/>
            </a:pPr>
            <a:r>
              <a:rPr dirty="0">
                <a:sym typeface="+mn-ea"/>
              </a:rPr>
              <a:t>01</a:t>
            </a:r>
            <a:endParaRPr dirty="0">
              <a:sym typeface="+mn-ea"/>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8184" y="723122"/>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1584" y="723123"/>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8184" y="2323322"/>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showMasterSp="0" userDrawn="1">
  <p:cSld name="结束页_1_4">
    <p:bg>
      <p:bgRef idx="1001">
        <a:schemeClr val="bg1"/>
      </p:bgRef>
    </p:bg>
    <p:spTree>
      <p:nvGrpSpPr>
        <p:cNvPr id="1" name=""/>
        <p:cNvGrpSpPr/>
        <p:nvPr/>
      </p:nvGrpSpPr>
      <p:grpSpPr>
        <a:xfrm>
          <a:off x="0" y="0"/>
          <a:ext cx="0" cy="0"/>
          <a:chOff x="0" y="0"/>
          <a:chExt cx="0" cy="0"/>
        </a:xfrm>
      </p:grpSpPr>
      <p:cxnSp>
        <p:nvCxnSpPr>
          <p:cNvPr id="24" name="直接连接符 23"/>
          <p:cNvCxnSpPr/>
          <p:nvPr userDrawn="1">
            <p:custDataLst>
              <p:tags r:id="rId2"/>
            </p:custDataLst>
          </p:nvPr>
        </p:nvCxnSpPr>
        <p:spPr>
          <a:xfrm>
            <a:off x="11137265" y="590550"/>
            <a:ext cx="13398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userDrawn="1">
            <p:custDataLst>
              <p:tags r:id="rId3"/>
            </p:custDataLst>
          </p:nvPr>
        </p:nvCxnSpPr>
        <p:spPr>
          <a:xfrm>
            <a:off x="11137265" y="648970"/>
            <a:ext cx="13398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userDrawn="1">
            <p:custDataLst>
              <p:tags r:id="rId4"/>
            </p:custDataLst>
          </p:nvPr>
        </p:nvCxnSpPr>
        <p:spPr>
          <a:xfrm>
            <a:off x="11137265" y="707390"/>
            <a:ext cx="13398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椭圆 14"/>
          <p:cNvSpPr/>
          <p:nvPr userDrawn="1">
            <p:custDataLst>
              <p:tags r:id="rId5"/>
            </p:custDataLst>
          </p:nvPr>
        </p:nvSpPr>
        <p:spPr>
          <a:xfrm flipH="1">
            <a:off x="7891780" y="3303270"/>
            <a:ext cx="71755" cy="71755"/>
          </a:xfrm>
          <a:prstGeom prst="ellipse">
            <a:avLst/>
          </a:prstGeom>
          <a:solidFill>
            <a:schemeClr val="bg1"/>
          </a:solidFill>
          <a:ln>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iSans Normal" panose="00000500000000000000" charset="-122"/>
            </a:endParaRPr>
          </a:p>
        </p:txBody>
      </p:sp>
      <p:sp>
        <p:nvSpPr>
          <p:cNvPr id="6" name="日期占位符 3"/>
          <p:cNvSpPr>
            <a:spLocks noGrp="1"/>
          </p:cNvSpPr>
          <p:nvPr>
            <p:ph type="dt" sz="half" idx="16385"/>
            <p:custDataLst>
              <p:tags r:id="rId6"/>
            </p:custDataLst>
          </p:nvPr>
        </p:nvSpPr>
        <p:spPr>
          <a:xfrm>
            <a:off x="838200" y="6356350"/>
            <a:ext cx="2743200" cy="365125"/>
          </a:xfrm>
        </p:spPr>
        <p:txBody>
          <a:bodyPr/>
          <a:lstStyle/>
          <a:p>
            <a:fld id="{297C79FE-DCC0-4620-A566-16CA7A0CE41F}" type="datetimeFigureOut">
              <a:rPr lang="zh-CN" altLang="en-US" smtClean="0"/>
            </a:fld>
            <a:endParaRPr lang="zh-CN" altLang="en-US"/>
          </a:p>
        </p:txBody>
      </p:sp>
      <p:sp>
        <p:nvSpPr>
          <p:cNvPr id="7" name="页脚占位符 4"/>
          <p:cNvSpPr>
            <a:spLocks noGrp="1"/>
          </p:cNvSpPr>
          <p:nvPr>
            <p:ph type="ftr" sz="quarter" idx="16386"/>
            <p:custDataLst>
              <p:tags r:id="rId7"/>
            </p:custDataLst>
          </p:nvPr>
        </p:nvSpPr>
        <p:spPr>
          <a:xfrm>
            <a:off x="4038600" y="6356350"/>
            <a:ext cx="4114800" cy="365125"/>
          </a:xfrm>
        </p:spPr>
        <p:txBody>
          <a:bodyPr/>
          <a:lstStyle/>
          <a:p>
            <a:endParaRPr lang="zh-CN" altLang="en-US"/>
          </a:p>
        </p:txBody>
      </p:sp>
      <p:sp>
        <p:nvSpPr>
          <p:cNvPr id="8" name="灯片编号占位符 5"/>
          <p:cNvSpPr>
            <a:spLocks noGrp="1"/>
          </p:cNvSpPr>
          <p:nvPr>
            <p:ph type="sldNum" sz="quarter" idx="16387"/>
            <p:custDataLst>
              <p:tags r:id="rId8"/>
            </p:custDataLst>
          </p:nvPr>
        </p:nvSpPr>
        <p:spPr>
          <a:xfrm>
            <a:off x="8610600" y="6356350"/>
            <a:ext cx="2743200" cy="365125"/>
          </a:xfrm>
        </p:spPr>
        <p:txBody>
          <a:bodyPr/>
          <a:lstStyle/>
          <a:p>
            <a:fld id="{515A922F-1294-4387-9CB3-FCC8465D972A}" type="slidenum">
              <a:rPr lang="zh-CN" altLang="en-US" smtClean="0"/>
            </a:fld>
            <a:endParaRPr lang="zh-CN" altLang="en-US"/>
          </a:p>
        </p:txBody>
      </p:sp>
      <p:sp>
        <p:nvSpPr>
          <p:cNvPr id="51" name="椭圆 50"/>
          <p:cNvSpPr/>
          <p:nvPr userDrawn="1">
            <p:custDataLst>
              <p:tags r:id="rId9"/>
            </p:custDataLst>
          </p:nvPr>
        </p:nvSpPr>
        <p:spPr>
          <a:xfrm>
            <a:off x="5124450" y="4385310"/>
            <a:ext cx="295275" cy="295275"/>
          </a:xfrm>
          <a:prstGeom prst="ellipse">
            <a:avLst/>
          </a:prstGeom>
          <a:noFill/>
          <a:ln w="31750">
            <a:solidFill>
              <a:schemeClr val="accent1">
                <a:alpha val="36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iSans Normal" panose="00000500000000000000" charset="-122"/>
            </a:endParaRPr>
          </a:p>
        </p:txBody>
      </p:sp>
      <p:sp>
        <p:nvSpPr>
          <p:cNvPr id="52" name="任意多边形 51"/>
          <p:cNvSpPr/>
          <p:nvPr userDrawn="1">
            <p:custDataLst>
              <p:tags r:id="rId10"/>
            </p:custDataLst>
          </p:nvPr>
        </p:nvSpPr>
        <p:spPr>
          <a:xfrm>
            <a:off x="1270" y="4357370"/>
            <a:ext cx="12190730" cy="1986280"/>
          </a:xfrm>
          <a:custGeom>
            <a:avLst/>
            <a:gdLst>
              <a:gd name="connsiteX0" fmla="*/ 0 w 19198"/>
              <a:gd name="connsiteY0" fmla="*/ 2656 h 5310"/>
              <a:gd name="connsiteX1" fmla="*/ 2567 w 19198"/>
              <a:gd name="connsiteY1" fmla="*/ 2438 h 5310"/>
              <a:gd name="connsiteX2" fmla="*/ 7450 w 19198"/>
              <a:gd name="connsiteY2" fmla="*/ 83 h 5310"/>
              <a:gd name="connsiteX3" fmla="*/ 14069 w 19198"/>
              <a:gd name="connsiteY3" fmla="*/ 5300 h 5310"/>
              <a:gd name="connsiteX4" fmla="*/ 19198 w 19198"/>
              <a:gd name="connsiteY4" fmla="*/ 3046 h 53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98" h="5311">
                <a:moveTo>
                  <a:pt x="0" y="2656"/>
                </a:moveTo>
                <a:cubicBezTo>
                  <a:pt x="432" y="2680"/>
                  <a:pt x="1077" y="2953"/>
                  <a:pt x="2567" y="2438"/>
                </a:cubicBezTo>
                <a:cubicBezTo>
                  <a:pt x="4057" y="1923"/>
                  <a:pt x="5165" y="-471"/>
                  <a:pt x="7450" y="83"/>
                </a:cubicBezTo>
                <a:cubicBezTo>
                  <a:pt x="9735" y="637"/>
                  <a:pt x="11730" y="5128"/>
                  <a:pt x="14069" y="5300"/>
                </a:cubicBezTo>
                <a:cubicBezTo>
                  <a:pt x="16408" y="5472"/>
                  <a:pt x="18305" y="3601"/>
                  <a:pt x="19198" y="3046"/>
                </a:cubicBezTo>
              </a:path>
            </a:pathLst>
          </a:custGeom>
          <a:noFill/>
          <a:ln w="19050">
            <a:solidFill>
              <a:schemeClr val="accent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userDrawn="1">
            <p:custDataLst>
              <p:tags r:id="rId11"/>
            </p:custDataLst>
          </p:nvPr>
        </p:nvSpPr>
        <p:spPr>
          <a:xfrm>
            <a:off x="2540" y="4643120"/>
            <a:ext cx="12190730" cy="1539240"/>
          </a:xfrm>
          <a:custGeom>
            <a:avLst/>
            <a:gdLst>
              <a:gd name="connsiteX0" fmla="*/ 0 w 19198"/>
              <a:gd name="connsiteY0" fmla="*/ 1171 h 2424"/>
              <a:gd name="connsiteX1" fmla="*/ 2640 w 19198"/>
              <a:gd name="connsiteY1" fmla="*/ 1211 h 2424"/>
              <a:gd name="connsiteX2" fmla="*/ 7538 w 19198"/>
              <a:gd name="connsiteY2" fmla="*/ 57 h 2424"/>
              <a:gd name="connsiteX3" fmla="*/ 14121 w 19198"/>
              <a:gd name="connsiteY3" fmla="*/ 2416 h 2424"/>
              <a:gd name="connsiteX4" fmla="*/ 19198 w 19198"/>
              <a:gd name="connsiteY4" fmla="*/ 1401 h 24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98" h="2424">
                <a:moveTo>
                  <a:pt x="0" y="1171"/>
                </a:moveTo>
                <a:cubicBezTo>
                  <a:pt x="432" y="1185"/>
                  <a:pt x="1150" y="1514"/>
                  <a:pt x="2640" y="1211"/>
                </a:cubicBezTo>
                <a:cubicBezTo>
                  <a:pt x="4130" y="908"/>
                  <a:pt x="5253" y="-269"/>
                  <a:pt x="7538" y="57"/>
                </a:cubicBezTo>
                <a:cubicBezTo>
                  <a:pt x="9823" y="383"/>
                  <a:pt x="11782" y="2314"/>
                  <a:pt x="14121" y="2416"/>
                </a:cubicBezTo>
                <a:cubicBezTo>
                  <a:pt x="16460" y="2517"/>
                  <a:pt x="18305" y="1728"/>
                  <a:pt x="19198" y="1401"/>
                </a:cubicBezTo>
              </a:path>
            </a:pathLst>
          </a:custGeom>
          <a:noFill/>
          <a:ln w="19050">
            <a:solidFill>
              <a:schemeClr val="accent1">
                <a:alpha val="8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userDrawn="1">
            <p:custDataLst>
              <p:tags r:id="rId12"/>
            </p:custDataLst>
          </p:nvPr>
        </p:nvSpPr>
        <p:spPr>
          <a:xfrm>
            <a:off x="2540" y="4864735"/>
            <a:ext cx="12190730" cy="1163955"/>
          </a:xfrm>
          <a:custGeom>
            <a:avLst/>
            <a:gdLst>
              <a:gd name="connsiteX0" fmla="*/ 0 w 19198"/>
              <a:gd name="connsiteY0" fmla="*/ 906 h 1833"/>
              <a:gd name="connsiteX1" fmla="*/ 2658 w 19198"/>
              <a:gd name="connsiteY1" fmla="*/ 1074 h 1833"/>
              <a:gd name="connsiteX2" fmla="*/ 7591 w 19198"/>
              <a:gd name="connsiteY2" fmla="*/ 63 h 1833"/>
              <a:gd name="connsiteX3" fmla="*/ 14175 w 19198"/>
              <a:gd name="connsiteY3" fmla="*/ 1819 h 1833"/>
              <a:gd name="connsiteX4" fmla="*/ 19198 w 19198"/>
              <a:gd name="connsiteY4" fmla="*/ 1136 h 18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98" h="1833">
                <a:moveTo>
                  <a:pt x="0" y="906"/>
                </a:moveTo>
                <a:cubicBezTo>
                  <a:pt x="432" y="920"/>
                  <a:pt x="1168" y="1377"/>
                  <a:pt x="2658" y="1074"/>
                </a:cubicBezTo>
                <a:cubicBezTo>
                  <a:pt x="4148" y="771"/>
                  <a:pt x="5306" y="-263"/>
                  <a:pt x="7591" y="63"/>
                </a:cubicBezTo>
                <a:cubicBezTo>
                  <a:pt x="9876" y="389"/>
                  <a:pt x="11836" y="1717"/>
                  <a:pt x="14175" y="1819"/>
                </a:cubicBezTo>
                <a:cubicBezTo>
                  <a:pt x="16514" y="1920"/>
                  <a:pt x="18305" y="1463"/>
                  <a:pt x="19198" y="1136"/>
                </a:cubicBezTo>
              </a:path>
            </a:pathLst>
          </a:custGeom>
          <a:noFill/>
          <a:ln w="19050">
            <a:solidFill>
              <a:schemeClr val="accent1">
                <a:alpha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userDrawn="1">
            <p:custDataLst>
              <p:tags r:id="rId13"/>
            </p:custDataLst>
          </p:nvPr>
        </p:nvSpPr>
        <p:spPr>
          <a:xfrm>
            <a:off x="1270" y="5117465"/>
            <a:ext cx="12190730" cy="730250"/>
          </a:xfrm>
          <a:custGeom>
            <a:avLst/>
            <a:gdLst>
              <a:gd name="connsiteX0" fmla="*/ 0 w 19198"/>
              <a:gd name="connsiteY0" fmla="*/ 606 h 1149"/>
              <a:gd name="connsiteX1" fmla="*/ 2696 w 19198"/>
              <a:gd name="connsiteY1" fmla="*/ 925 h 1149"/>
              <a:gd name="connsiteX2" fmla="*/ 7646 w 19198"/>
              <a:gd name="connsiteY2" fmla="*/ 72 h 1149"/>
              <a:gd name="connsiteX3" fmla="*/ 14265 w 19198"/>
              <a:gd name="connsiteY3" fmla="*/ 1101 h 1149"/>
              <a:gd name="connsiteX4" fmla="*/ 19198 w 19198"/>
              <a:gd name="connsiteY4" fmla="*/ 836 h 11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98" h="1150">
                <a:moveTo>
                  <a:pt x="0" y="606"/>
                </a:moveTo>
                <a:cubicBezTo>
                  <a:pt x="432" y="620"/>
                  <a:pt x="1206" y="1228"/>
                  <a:pt x="2696" y="925"/>
                </a:cubicBezTo>
                <a:cubicBezTo>
                  <a:pt x="4186" y="622"/>
                  <a:pt x="5361" y="-254"/>
                  <a:pt x="7646" y="72"/>
                </a:cubicBezTo>
                <a:cubicBezTo>
                  <a:pt x="9931" y="398"/>
                  <a:pt x="11926" y="999"/>
                  <a:pt x="14265" y="1101"/>
                </a:cubicBezTo>
                <a:cubicBezTo>
                  <a:pt x="16604" y="1202"/>
                  <a:pt x="18305" y="1163"/>
                  <a:pt x="19198" y="836"/>
                </a:cubicBezTo>
              </a:path>
            </a:pathLst>
          </a:custGeom>
          <a:noFill/>
          <a:ln w="19050">
            <a:solidFill>
              <a:schemeClr val="accent1">
                <a:alpha val="4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userDrawn="1">
            <p:custDataLst>
              <p:tags r:id="rId14"/>
            </p:custDataLst>
          </p:nvPr>
        </p:nvSpPr>
        <p:spPr>
          <a:xfrm>
            <a:off x="7679690" y="5943600"/>
            <a:ext cx="239395" cy="239395"/>
          </a:xfrm>
          <a:prstGeom prst="ellipse">
            <a:avLst/>
          </a:prstGeom>
          <a:noFill/>
          <a:ln w="31750">
            <a:solidFill>
              <a:schemeClr val="accent1">
                <a:alpha val="36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iSans Normal" panose="00000500000000000000" charset="-122"/>
            </a:endParaRPr>
          </a:p>
        </p:txBody>
      </p:sp>
      <p:sp>
        <p:nvSpPr>
          <p:cNvPr id="57" name="椭圆 56"/>
          <p:cNvSpPr/>
          <p:nvPr userDrawn="1">
            <p:custDataLst>
              <p:tags r:id="rId15"/>
            </p:custDataLst>
          </p:nvPr>
        </p:nvSpPr>
        <p:spPr>
          <a:xfrm>
            <a:off x="1955165" y="5185410"/>
            <a:ext cx="172085" cy="172085"/>
          </a:xfrm>
          <a:prstGeom prst="ellipse">
            <a:avLst/>
          </a:prstGeom>
          <a:noFill/>
          <a:ln w="31750">
            <a:solidFill>
              <a:schemeClr val="accent1">
                <a:alpha val="36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iSans Normal" panose="00000500000000000000" charset="-122"/>
            </a:endParaRPr>
          </a:p>
        </p:txBody>
      </p:sp>
      <p:sp>
        <p:nvSpPr>
          <p:cNvPr id="58" name="椭圆 57"/>
          <p:cNvSpPr/>
          <p:nvPr userDrawn="1">
            <p:custDataLst>
              <p:tags r:id="rId16"/>
            </p:custDataLst>
          </p:nvPr>
        </p:nvSpPr>
        <p:spPr>
          <a:xfrm>
            <a:off x="10687685" y="5771515"/>
            <a:ext cx="172085" cy="172085"/>
          </a:xfrm>
          <a:prstGeom prst="ellipse">
            <a:avLst/>
          </a:prstGeom>
          <a:noFill/>
          <a:ln w="31750">
            <a:solidFill>
              <a:schemeClr val="accent1">
                <a:alpha val="36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iSans Normal" panose="00000500000000000000" charset="-122"/>
            </a:endParaRPr>
          </a:p>
        </p:txBody>
      </p:sp>
      <p:sp>
        <p:nvSpPr>
          <p:cNvPr id="11" name="Subtitle 10"/>
          <p:cNvSpPr>
            <a:spLocks noGrp="1"/>
          </p:cNvSpPr>
          <p:nvPr>
            <p:ph type="body" idx="16389" hasCustomPrompt="1"/>
            <p:custDataLst>
              <p:tags r:id="rId17"/>
            </p:custDataLst>
          </p:nvPr>
        </p:nvSpPr>
        <p:spPr>
          <a:xfrm>
            <a:off x="3364971" y="1967230"/>
            <a:ext cx="5449358" cy="457200"/>
          </a:xfrm>
          <a:noFill/>
        </p:spPr>
        <p:txBody>
          <a:bodyPr vert="horz" lIns="0" tIns="0" rIns="0" bIns="0" anchor="t">
            <a:normAutofit/>
          </a:bodyPr>
          <a:lstStyle>
            <a:lvl1pPr marL="0" indent="0" algn="ctr">
              <a:lnSpc>
                <a:spcPct val="125000"/>
              </a:lnSpc>
              <a:spcBef>
                <a:spcPct val="0"/>
              </a:spcBef>
              <a:spcAft>
                <a:spcPct val="0"/>
              </a:spcAft>
              <a:buNone/>
              <a:defRPr sz="2400" b="0" spc="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THE END</a:t>
            </a:r>
            <a:endParaRPr lang="zh-CN" altLang="en-US"/>
          </a:p>
        </p:txBody>
      </p:sp>
      <p:sp>
        <p:nvSpPr>
          <p:cNvPr id="21" name="标题"/>
          <p:cNvSpPr txBox="1">
            <a:spLocks noGrp="1"/>
          </p:cNvSpPr>
          <p:nvPr>
            <p:ph type="title" idx="16388" hasCustomPrompt="1"/>
            <p:custDataLst>
              <p:tags r:id="rId18"/>
            </p:custDataLst>
          </p:nvPr>
        </p:nvSpPr>
        <p:spPr>
          <a:xfrm>
            <a:off x="3364089" y="2475230"/>
            <a:ext cx="5451122" cy="1016000"/>
          </a:xfrm>
          <a:prstGeom prst="rect">
            <a:avLst/>
          </a:prstGeom>
          <a:noFill/>
        </p:spPr>
        <p:txBody>
          <a:bodyPr vert="horz" wrap="square" lIns="0" tIns="0" rIns="0" bIns="0" rtlCol="0" anchor="t" anchorCtr="0">
            <a:normAutofit/>
          </a:bodyPr>
          <a:lstStyle>
            <a:defPPr>
              <a:defRPr lang="zh-CN"/>
            </a:defPPr>
            <a:lvl1pPr marL="0" marR="0" indent="0" algn="ctr" defTabSz="914400" rtl="0" eaLnBrk="1" fontAlgn="auto" latinLnBrk="0" hangingPunct="1">
              <a:lnSpc>
                <a:spcPct val="100000"/>
              </a:lnSpc>
              <a:spcBef>
                <a:spcPct val="0"/>
              </a:spcBef>
              <a:spcAft>
                <a:spcPct val="0"/>
              </a:spcAft>
              <a:buClrTx/>
              <a:buSzTx/>
              <a:buFontTx/>
              <a:buNone/>
              <a:defRPr kumimoji="0" lang="en-US" altLang="zh-CN" sz="6400" b="0" i="0" u="none" strike="noStrike" kern="1200" cap="none" spc="0" normalizeH="0" baseline="0" noProof="1" dirty="0">
                <a:solidFill>
                  <a:schemeClr val="accent1"/>
                </a:solidFill>
                <a:latin typeface="+mj-lt"/>
                <a:ea typeface="+mj-lt"/>
                <a:cs typeface="MiSans Normal" panose="00000500000000000000" charset="-122"/>
                <a:sym typeface="+mn-ea"/>
              </a:defRPr>
            </a:lvl1pPr>
          </a:lstStyle>
          <a:p>
            <a:pPr lvl="0" algn="l"/>
            <a:r>
              <a:rPr>
                <a:sym typeface="+mn-ea"/>
              </a:rPr>
              <a:t>谢谢观看</a:t>
            </a:r>
            <a:endParaRPr>
              <a:sym typeface="+mn-ea"/>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showMasterSp="0" userDrawn="1">
  <p:cSld name="目录页">
    <p:bg>
      <p:bgRef idx="1001">
        <a:schemeClr val="bg1"/>
      </p:bgRef>
    </p:bg>
    <p:spTree>
      <p:nvGrpSpPr>
        <p:cNvPr id="1" name=""/>
        <p:cNvGrpSpPr/>
        <p:nvPr/>
      </p:nvGrpSpPr>
      <p:grpSpPr>
        <a:xfrm>
          <a:off x="0" y="0"/>
          <a:ext cx="0" cy="0"/>
          <a:chOff x="0" y="0"/>
          <a:chExt cx="0" cy="0"/>
        </a:xfrm>
      </p:grpSpPr>
      <p:sp>
        <p:nvSpPr>
          <p:cNvPr id="6" name="日期占位符 3"/>
          <p:cNvSpPr>
            <a:spLocks noGrp="1"/>
          </p:cNvSpPr>
          <p:nvPr>
            <p:ph type="dt" sz="half" idx="10"/>
            <p:custDataLst>
              <p:tags r:id="rId2"/>
            </p:custDataLst>
          </p:nvPr>
        </p:nvSpPr>
        <p:spPr>
          <a:xfrm>
            <a:off x="838200" y="6356350"/>
            <a:ext cx="2743200" cy="365125"/>
          </a:xfrm>
        </p:spPr>
        <p:txBody>
          <a:bodyPr/>
          <a:lstStyle/>
          <a:p>
            <a:fld id="{297C79FE-DCC0-4620-A566-16CA7A0CE41F}" type="datetimeFigureOut">
              <a:rPr lang="zh-CN" altLang="en-US" smtClean="0"/>
            </a:fld>
            <a:endParaRPr lang="zh-CN" altLang="en-US"/>
          </a:p>
        </p:txBody>
      </p:sp>
      <p:sp>
        <p:nvSpPr>
          <p:cNvPr id="9" name="页脚占位符 4"/>
          <p:cNvSpPr>
            <a:spLocks noGrp="1"/>
          </p:cNvSpPr>
          <p:nvPr>
            <p:ph type="ftr" sz="quarter" idx="11"/>
            <p:custDataLst>
              <p:tags r:id="rId3"/>
            </p:custDataLst>
          </p:nvPr>
        </p:nvSpPr>
        <p:spPr>
          <a:xfrm>
            <a:off x="4038600" y="6356350"/>
            <a:ext cx="4114800" cy="365125"/>
          </a:xfrm>
        </p:spPr>
        <p:txBody>
          <a:bodyPr/>
          <a:lstStyle/>
          <a:p>
            <a:endParaRPr lang="zh-CN" altLang="en-US"/>
          </a:p>
        </p:txBody>
      </p:sp>
      <p:sp>
        <p:nvSpPr>
          <p:cNvPr id="10" name="灯片编号占位符 5"/>
          <p:cNvSpPr>
            <a:spLocks noGrp="1"/>
          </p:cNvSpPr>
          <p:nvPr>
            <p:ph type="sldNum" sz="quarter" idx="12"/>
            <p:custDataLst>
              <p:tags r:id="rId4"/>
            </p:custDataLst>
          </p:nvPr>
        </p:nvSpPr>
        <p:spPr>
          <a:xfrm>
            <a:off x="8610600" y="6356350"/>
            <a:ext cx="2743200" cy="365125"/>
          </a:xfrm>
        </p:spPr>
        <p:txBody>
          <a:bodyPr/>
          <a:lstStyle/>
          <a:p>
            <a:fld id="{515A922F-1294-4387-9CB3-FCC8465D972A}" type="slidenum">
              <a:rPr lang="zh-CN" altLang="en-US" smtClean="0"/>
            </a:fld>
            <a:endParaRPr lang="zh-CN" altLang="en-US"/>
          </a:p>
        </p:txBody>
      </p:sp>
      <p:sp>
        <p:nvSpPr>
          <p:cNvPr id="11" name="Subtitle 10"/>
          <p:cNvSpPr>
            <a:spLocks noGrp="1"/>
          </p:cNvSpPr>
          <p:nvPr>
            <p:ph type="subTitle" idx="17826305" hasCustomPrompt="1"/>
            <p:custDataLst>
              <p:tags r:id="rId5"/>
            </p:custDataLst>
          </p:nvPr>
        </p:nvSpPr>
        <p:spPr>
          <a:xfrm>
            <a:off x="761471" y="2667000"/>
            <a:ext cx="2363258" cy="457200"/>
          </a:xfrm>
          <a:noFill/>
        </p:spPr>
        <p:txBody>
          <a:bodyPr lIns="0" tIns="0" rIns="0" bIns="0" anchor="t">
            <a:normAutofit/>
          </a:bodyPr>
          <a:lstStyle>
            <a:lvl1pPr marL="0" indent="0" algn="ctr">
              <a:lnSpc>
                <a:spcPct val="125000"/>
              </a:lnSpc>
              <a:spcBef>
                <a:spcPct val="0"/>
              </a:spcBef>
              <a:spcAft>
                <a:spcPct val="0"/>
              </a:spcAft>
              <a:buNone/>
              <a:defRPr sz="2400" b="0" spc="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CONTENTS</a:t>
            </a:r>
            <a:endParaRPr lang="zh-CN" altLang="en-US"/>
          </a:p>
        </p:txBody>
      </p:sp>
      <p:sp>
        <p:nvSpPr>
          <p:cNvPr id="12" name="Title 11"/>
          <p:cNvSpPr>
            <a:spLocks noGrp="1"/>
          </p:cNvSpPr>
          <p:nvPr>
            <p:ph type="ctrTitle" idx="17826049" hasCustomPrompt="1"/>
            <p:custDataLst>
              <p:tags r:id="rId6"/>
            </p:custDataLst>
          </p:nvPr>
        </p:nvSpPr>
        <p:spPr>
          <a:xfrm>
            <a:off x="760942" y="3175000"/>
            <a:ext cx="2364317" cy="762000"/>
          </a:xfrm>
          <a:noFill/>
        </p:spPr>
        <p:txBody>
          <a:bodyPr lIns="0" tIns="0" rIns="0" bIns="0" anchor="t">
            <a:normAutofit/>
          </a:bodyPr>
          <a:lstStyle>
            <a:lvl1pPr marL="0" indent="0" algn="ctr">
              <a:lnSpc>
                <a:spcPct val="104000"/>
              </a:lnSpc>
              <a:spcBef>
                <a:spcPct val="0"/>
              </a:spcBef>
              <a:spcAft>
                <a:spcPct val="0"/>
              </a:spcAft>
              <a:buNone/>
              <a:defRPr sz="4800" b="1" spc="0">
                <a:solidFill>
                  <a:schemeClr val="tx1"/>
                </a:solidFill>
              </a:defRPr>
            </a:lvl1pPr>
          </a:lstStyle>
          <a:p>
            <a:r>
              <a:rPr lang="zh-CN" altLang="en-US"/>
              <a:t>目录</a:t>
            </a:r>
            <a:endParaRPr lang="zh-CN" altLang="en-US"/>
          </a:p>
        </p:txBody>
      </p:sp>
      <p:sp>
        <p:nvSpPr>
          <p:cNvPr id="13" name="Text Placeholder 12"/>
          <p:cNvSpPr>
            <a:spLocks noGrp="1"/>
          </p:cNvSpPr>
          <p:nvPr>
            <p:ph type="body" idx="319883777" hasCustomPrompt="1"/>
            <p:custDataLst>
              <p:tags r:id="rId7"/>
            </p:custDataLst>
          </p:nvPr>
        </p:nvSpPr>
        <p:spPr>
          <a:xfrm>
            <a:off x="4070350" y="22860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01</a:t>
            </a:r>
            <a:endParaRPr lang="zh-CN" altLang="en-US" smtClean="0"/>
          </a:p>
        </p:txBody>
      </p:sp>
      <p:sp>
        <p:nvSpPr>
          <p:cNvPr id="14" name="装饰  3"/>
          <p:cNvSpPr>
            <a:spLocks noGrp="1"/>
          </p:cNvSpPr>
          <p:nvPr>
            <p:ph type="body" idx="319883522" hasCustomPrompt="1"/>
            <p:custDataLst>
              <p:tags r:id="rId8"/>
            </p:custDataLst>
          </p:nvPr>
        </p:nvSpPr>
        <p:spPr>
          <a:xfrm>
            <a:off x="4851400" y="22098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Text Placeholder 14"/>
          <p:cNvSpPr>
            <a:spLocks noGrp="1"/>
          </p:cNvSpPr>
          <p:nvPr>
            <p:ph type="body" idx="51446017" hasCustomPrompt="1"/>
            <p:custDataLst>
              <p:tags r:id="rId9"/>
            </p:custDataLst>
          </p:nvPr>
        </p:nvSpPr>
        <p:spPr>
          <a:xfrm>
            <a:off x="5080000" y="21336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Text Placeholder 15"/>
          <p:cNvSpPr>
            <a:spLocks noGrp="1"/>
          </p:cNvSpPr>
          <p:nvPr>
            <p:ph type="body" idx="319949313" hasCustomPrompt="1"/>
            <p:custDataLst>
              <p:tags r:id="rId10"/>
            </p:custDataLst>
          </p:nvPr>
        </p:nvSpPr>
        <p:spPr>
          <a:xfrm>
            <a:off x="7994650" y="22860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02</a:t>
            </a:r>
            <a:endParaRPr lang="zh-CN" altLang="en-US" smtClean="0"/>
          </a:p>
        </p:txBody>
      </p:sp>
      <p:sp>
        <p:nvSpPr>
          <p:cNvPr id="17" name="装饰  6"/>
          <p:cNvSpPr>
            <a:spLocks noGrp="1"/>
          </p:cNvSpPr>
          <p:nvPr>
            <p:ph type="body" idx="319949058" hasCustomPrompt="1"/>
            <p:custDataLst>
              <p:tags r:id="rId11"/>
            </p:custDataLst>
          </p:nvPr>
        </p:nvSpPr>
        <p:spPr>
          <a:xfrm>
            <a:off x="8775700" y="22098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Text Placeholder 17"/>
          <p:cNvSpPr>
            <a:spLocks noGrp="1"/>
          </p:cNvSpPr>
          <p:nvPr>
            <p:ph type="body" idx="51511553" hasCustomPrompt="1"/>
            <p:custDataLst>
              <p:tags r:id="rId12"/>
            </p:custDataLst>
          </p:nvPr>
        </p:nvSpPr>
        <p:spPr>
          <a:xfrm>
            <a:off x="9004300" y="21336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Text Placeholder 18"/>
          <p:cNvSpPr>
            <a:spLocks noGrp="1"/>
          </p:cNvSpPr>
          <p:nvPr>
            <p:ph type="body" idx="320014849" hasCustomPrompt="1"/>
            <p:custDataLst>
              <p:tags r:id="rId13"/>
            </p:custDataLst>
          </p:nvPr>
        </p:nvSpPr>
        <p:spPr>
          <a:xfrm>
            <a:off x="4070350" y="39624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03</a:t>
            </a:r>
            <a:endParaRPr lang="zh-CN" altLang="en-US" smtClean="0"/>
          </a:p>
        </p:txBody>
      </p:sp>
      <p:sp>
        <p:nvSpPr>
          <p:cNvPr id="20" name="装饰  9"/>
          <p:cNvSpPr>
            <a:spLocks noGrp="1"/>
          </p:cNvSpPr>
          <p:nvPr>
            <p:ph type="body" idx="320014594" hasCustomPrompt="1"/>
            <p:custDataLst>
              <p:tags r:id="rId14"/>
            </p:custDataLst>
          </p:nvPr>
        </p:nvSpPr>
        <p:spPr>
          <a:xfrm>
            <a:off x="4851400" y="38862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Text Placeholder 20"/>
          <p:cNvSpPr>
            <a:spLocks noGrp="1"/>
          </p:cNvSpPr>
          <p:nvPr>
            <p:ph type="body" idx="51577089" hasCustomPrompt="1"/>
            <p:custDataLst>
              <p:tags r:id="rId15"/>
            </p:custDataLst>
          </p:nvPr>
        </p:nvSpPr>
        <p:spPr>
          <a:xfrm>
            <a:off x="5080000" y="38100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2" name="Text Placeholder 21"/>
          <p:cNvSpPr>
            <a:spLocks noGrp="1"/>
          </p:cNvSpPr>
          <p:nvPr>
            <p:ph type="body" idx="320080385" hasCustomPrompt="1"/>
            <p:custDataLst>
              <p:tags r:id="rId16"/>
            </p:custDataLst>
          </p:nvPr>
        </p:nvSpPr>
        <p:spPr>
          <a:xfrm>
            <a:off x="7994650" y="39624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04</a:t>
            </a:r>
            <a:endParaRPr lang="zh-CN" altLang="en-US" smtClean="0"/>
          </a:p>
        </p:txBody>
      </p:sp>
      <p:sp>
        <p:nvSpPr>
          <p:cNvPr id="23" name="装饰  2"/>
          <p:cNvSpPr>
            <a:spLocks noGrp="1"/>
          </p:cNvSpPr>
          <p:nvPr>
            <p:ph type="body" idx="320080130" hasCustomPrompt="1"/>
            <p:custDataLst>
              <p:tags r:id="rId17"/>
            </p:custDataLst>
          </p:nvPr>
        </p:nvSpPr>
        <p:spPr>
          <a:xfrm>
            <a:off x="8775700" y="38862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4" name="Text Placeholder 23"/>
          <p:cNvSpPr>
            <a:spLocks noGrp="1"/>
          </p:cNvSpPr>
          <p:nvPr>
            <p:ph type="body" idx="51642625" hasCustomPrompt="1"/>
            <p:custDataLst>
              <p:tags r:id="rId18"/>
            </p:custDataLst>
          </p:nvPr>
        </p:nvSpPr>
        <p:spPr>
          <a:xfrm>
            <a:off x="9004300" y="38100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884" y="523097"/>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184" y="523097"/>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9.xml"/><Relationship Id="rId87" Type="http://schemas.openxmlformats.org/officeDocument/2006/relationships/theme" Target="../theme/theme2.xml"/><Relationship Id="rId86" Type="http://schemas.openxmlformats.org/officeDocument/2006/relationships/tags" Target="../tags/tag1005.xml"/><Relationship Id="rId85" Type="http://schemas.openxmlformats.org/officeDocument/2006/relationships/tags" Target="../tags/tag1004.xml"/><Relationship Id="rId84" Type="http://schemas.openxmlformats.org/officeDocument/2006/relationships/tags" Target="../tags/tag1003.xml"/><Relationship Id="rId83" Type="http://schemas.openxmlformats.org/officeDocument/2006/relationships/tags" Target="../tags/tag1002.xml"/><Relationship Id="rId82" Type="http://schemas.openxmlformats.org/officeDocument/2006/relationships/tags" Target="../tags/tag1001.xml"/><Relationship Id="rId81" Type="http://schemas.openxmlformats.org/officeDocument/2006/relationships/tags" Target="../tags/tag1000.xml"/><Relationship Id="rId80" Type="http://schemas.openxmlformats.org/officeDocument/2006/relationships/tags" Target="../tags/tag999.xml"/><Relationship Id="rId8" Type="http://schemas.openxmlformats.org/officeDocument/2006/relationships/slideLayout" Target="../slideLayouts/slideLayout18.xml"/><Relationship Id="rId79" Type="http://schemas.openxmlformats.org/officeDocument/2006/relationships/tags" Target="../tags/tag998.xml"/><Relationship Id="rId78" Type="http://schemas.openxmlformats.org/officeDocument/2006/relationships/tags" Target="../tags/tag997.xml"/><Relationship Id="rId77" Type="http://schemas.openxmlformats.org/officeDocument/2006/relationships/tags" Target="../tags/tag996.xml"/><Relationship Id="rId76" Type="http://schemas.openxmlformats.org/officeDocument/2006/relationships/tags" Target="../tags/tag995.xml"/><Relationship Id="rId75" Type="http://schemas.openxmlformats.org/officeDocument/2006/relationships/tags" Target="../tags/tag994.xml"/><Relationship Id="rId74" Type="http://schemas.openxmlformats.org/officeDocument/2006/relationships/tags" Target="../tags/tag993.xml"/><Relationship Id="rId73" Type="http://schemas.openxmlformats.org/officeDocument/2006/relationships/tags" Target="../tags/tag992.xml"/><Relationship Id="rId72" Type="http://schemas.openxmlformats.org/officeDocument/2006/relationships/tags" Target="../tags/tag991.xml"/><Relationship Id="rId71" Type="http://schemas.openxmlformats.org/officeDocument/2006/relationships/slideLayout" Target="../slideLayouts/slideLayout81.xml"/><Relationship Id="rId70" Type="http://schemas.openxmlformats.org/officeDocument/2006/relationships/slideLayout" Target="../slideLayouts/slideLayout80.xml"/><Relationship Id="rId7" Type="http://schemas.openxmlformats.org/officeDocument/2006/relationships/slideLayout" Target="../slideLayouts/slideLayout17.xml"/><Relationship Id="rId69" Type="http://schemas.openxmlformats.org/officeDocument/2006/relationships/slideLayout" Target="../slideLayouts/slideLayout79.xml"/><Relationship Id="rId68" Type="http://schemas.openxmlformats.org/officeDocument/2006/relationships/slideLayout" Target="../slideLayouts/slideLayout78.xml"/><Relationship Id="rId67" Type="http://schemas.openxmlformats.org/officeDocument/2006/relationships/slideLayout" Target="../slideLayouts/slideLayout77.xml"/><Relationship Id="rId66" Type="http://schemas.openxmlformats.org/officeDocument/2006/relationships/slideLayout" Target="../slideLayouts/slideLayout76.xml"/><Relationship Id="rId65" Type="http://schemas.openxmlformats.org/officeDocument/2006/relationships/slideLayout" Target="../slideLayouts/slideLayout75.xml"/><Relationship Id="rId64" Type="http://schemas.openxmlformats.org/officeDocument/2006/relationships/slideLayout" Target="../slideLayouts/slideLayout74.xml"/><Relationship Id="rId63" Type="http://schemas.openxmlformats.org/officeDocument/2006/relationships/slideLayout" Target="../slideLayouts/slideLayout73.xml"/><Relationship Id="rId62" Type="http://schemas.openxmlformats.org/officeDocument/2006/relationships/slideLayout" Target="../slideLayouts/slideLayout72.xml"/><Relationship Id="rId61" Type="http://schemas.openxmlformats.org/officeDocument/2006/relationships/slideLayout" Target="../slideLayouts/slideLayout71.xml"/><Relationship Id="rId60" Type="http://schemas.openxmlformats.org/officeDocument/2006/relationships/slideLayout" Target="../slideLayouts/slideLayout70.xml"/><Relationship Id="rId6" Type="http://schemas.openxmlformats.org/officeDocument/2006/relationships/slideLayout" Target="../slideLayouts/slideLayout16.xml"/><Relationship Id="rId59" Type="http://schemas.openxmlformats.org/officeDocument/2006/relationships/slideLayout" Target="../slideLayouts/slideLayout69.xml"/><Relationship Id="rId58" Type="http://schemas.openxmlformats.org/officeDocument/2006/relationships/slideLayout" Target="../slideLayouts/slideLayout68.xml"/><Relationship Id="rId57" Type="http://schemas.openxmlformats.org/officeDocument/2006/relationships/slideLayout" Target="../slideLayouts/slideLayout67.xml"/><Relationship Id="rId56" Type="http://schemas.openxmlformats.org/officeDocument/2006/relationships/slideLayout" Target="../slideLayouts/slideLayout66.xml"/><Relationship Id="rId55" Type="http://schemas.openxmlformats.org/officeDocument/2006/relationships/slideLayout" Target="../slideLayouts/slideLayout65.xml"/><Relationship Id="rId54" Type="http://schemas.openxmlformats.org/officeDocument/2006/relationships/slideLayout" Target="../slideLayouts/slideLayout64.xml"/><Relationship Id="rId53" Type="http://schemas.openxmlformats.org/officeDocument/2006/relationships/slideLayout" Target="../slideLayouts/slideLayout63.xml"/><Relationship Id="rId52" Type="http://schemas.openxmlformats.org/officeDocument/2006/relationships/slideLayout" Target="../slideLayouts/slideLayout62.xml"/><Relationship Id="rId51" Type="http://schemas.openxmlformats.org/officeDocument/2006/relationships/slideLayout" Target="../slideLayouts/slideLayout61.xml"/><Relationship Id="rId50" Type="http://schemas.openxmlformats.org/officeDocument/2006/relationships/slideLayout" Target="../slideLayouts/slideLayout60.xml"/><Relationship Id="rId5" Type="http://schemas.openxmlformats.org/officeDocument/2006/relationships/slideLayout" Target="../slideLayouts/slideLayout15.xml"/><Relationship Id="rId49" Type="http://schemas.openxmlformats.org/officeDocument/2006/relationships/slideLayout" Target="../slideLayouts/slideLayout59.xml"/><Relationship Id="rId48" Type="http://schemas.openxmlformats.org/officeDocument/2006/relationships/slideLayout" Target="../slideLayouts/slideLayout58.xml"/><Relationship Id="rId47" Type="http://schemas.openxmlformats.org/officeDocument/2006/relationships/slideLayout" Target="../slideLayouts/slideLayout57.xml"/><Relationship Id="rId46" Type="http://schemas.openxmlformats.org/officeDocument/2006/relationships/slideLayout" Target="../slideLayouts/slideLayout56.xml"/><Relationship Id="rId45" Type="http://schemas.openxmlformats.org/officeDocument/2006/relationships/slideLayout" Target="../slideLayouts/slideLayout55.xml"/><Relationship Id="rId44" Type="http://schemas.openxmlformats.org/officeDocument/2006/relationships/slideLayout" Target="../slideLayouts/slideLayout54.xml"/><Relationship Id="rId43" Type="http://schemas.openxmlformats.org/officeDocument/2006/relationships/slideLayout" Target="../slideLayouts/slideLayout53.xml"/><Relationship Id="rId42" Type="http://schemas.openxmlformats.org/officeDocument/2006/relationships/slideLayout" Target="../slideLayouts/slideLayout52.xml"/><Relationship Id="rId41" Type="http://schemas.openxmlformats.org/officeDocument/2006/relationships/slideLayout" Target="../slideLayouts/slideLayout51.xml"/><Relationship Id="rId40" Type="http://schemas.openxmlformats.org/officeDocument/2006/relationships/slideLayout" Target="../slideLayouts/slideLayout50.xml"/><Relationship Id="rId4" Type="http://schemas.openxmlformats.org/officeDocument/2006/relationships/slideLayout" Target="../slideLayouts/slideLayout14.xml"/><Relationship Id="rId39" Type="http://schemas.openxmlformats.org/officeDocument/2006/relationships/slideLayout" Target="../slideLayouts/slideLayout49.xml"/><Relationship Id="rId38" Type="http://schemas.openxmlformats.org/officeDocument/2006/relationships/slideLayout" Target="../slideLayouts/slideLayout48.xml"/><Relationship Id="rId37" Type="http://schemas.openxmlformats.org/officeDocument/2006/relationships/slideLayout" Target="../slideLayouts/slideLayout47.xml"/><Relationship Id="rId36" Type="http://schemas.openxmlformats.org/officeDocument/2006/relationships/slideLayout" Target="../slideLayouts/slideLayout46.xml"/><Relationship Id="rId35" Type="http://schemas.openxmlformats.org/officeDocument/2006/relationships/slideLayout" Target="../slideLayouts/slideLayout45.xml"/><Relationship Id="rId34" Type="http://schemas.openxmlformats.org/officeDocument/2006/relationships/slideLayout" Target="../slideLayouts/slideLayout44.xml"/><Relationship Id="rId33" Type="http://schemas.openxmlformats.org/officeDocument/2006/relationships/slideLayout" Target="../slideLayouts/slideLayout43.xml"/><Relationship Id="rId32" Type="http://schemas.openxmlformats.org/officeDocument/2006/relationships/slideLayout" Target="../slideLayouts/slideLayout42.xml"/><Relationship Id="rId31" Type="http://schemas.openxmlformats.org/officeDocument/2006/relationships/slideLayout" Target="../slideLayouts/slideLayout41.xml"/><Relationship Id="rId30" Type="http://schemas.openxmlformats.org/officeDocument/2006/relationships/slideLayout" Target="../slideLayouts/slideLayout40.xml"/><Relationship Id="rId3" Type="http://schemas.openxmlformats.org/officeDocument/2006/relationships/slideLayout" Target="../slideLayouts/slideLayout13.xml"/><Relationship Id="rId29" Type="http://schemas.openxmlformats.org/officeDocument/2006/relationships/slideLayout" Target="../slideLayouts/slideLayout39.xml"/><Relationship Id="rId28" Type="http://schemas.openxmlformats.org/officeDocument/2006/relationships/slideLayout" Target="../slideLayouts/slideLayout38.xml"/><Relationship Id="rId27" Type="http://schemas.openxmlformats.org/officeDocument/2006/relationships/slideLayout" Target="../slideLayouts/slideLayout37.xml"/><Relationship Id="rId26" Type="http://schemas.openxmlformats.org/officeDocument/2006/relationships/slideLayout" Target="../slideLayouts/slideLayout36.xml"/><Relationship Id="rId25" Type="http://schemas.openxmlformats.org/officeDocument/2006/relationships/slideLayout" Target="../slideLayouts/slideLayout35.xml"/><Relationship Id="rId24" Type="http://schemas.openxmlformats.org/officeDocument/2006/relationships/slideLayout" Target="../slideLayouts/slideLayout34.xml"/><Relationship Id="rId23" Type="http://schemas.openxmlformats.org/officeDocument/2006/relationships/slideLayout" Target="../slideLayouts/slideLayout33.xml"/><Relationship Id="rId22" Type="http://schemas.openxmlformats.org/officeDocument/2006/relationships/slideLayout" Target="../slideLayouts/slideLayout32.xml"/><Relationship Id="rId21" Type="http://schemas.openxmlformats.org/officeDocument/2006/relationships/slideLayout" Target="../slideLayouts/slideLayout31.xml"/><Relationship Id="rId20" Type="http://schemas.openxmlformats.org/officeDocument/2006/relationships/slideLayout" Target="../slideLayouts/slideLayout30.xml"/><Relationship Id="rId2" Type="http://schemas.openxmlformats.org/officeDocument/2006/relationships/slideLayout" Target="../slideLayouts/slideLayout12.xml"/><Relationship Id="rId19" Type="http://schemas.openxmlformats.org/officeDocument/2006/relationships/slideLayout" Target="../slideLayouts/slideLayout29.xml"/><Relationship Id="rId18" Type="http://schemas.openxmlformats.org/officeDocument/2006/relationships/slideLayout" Target="../slideLayouts/slideLayout28.xml"/><Relationship Id="rId17" Type="http://schemas.openxmlformats.org/officeDocument/2006/relationships/slideLayout" Target="../slideLayouts/slideLayout27.xml"/><Relationship Id="rId16" Type="http://schemas.openxmlformats.org/officeDocument/2006/relationships/slideLayout" Target="../slideLayouts/slideLayout26.xml"/><Relationship Id="rId15" Type="http://schemas.openxmlformats.org/officeDocument/2006/relationships/slideLayout" Target="../slideLayouts/slideLayout25.xml"/><Relationship Id="rId14" Type="http://schemas.openxmlformats.org/officeDocument/2006/relationships/slideLayout" Target="../slideLayouts/slideLayout24.xml"/><Relationship Id="rId13" Type="http://schemas.openxmlformats.org/officeDocument/2006/relationships/slideLayout" Target="../slideLayouts/slideLayout23.xml"/><Relationship Id="rId12" Type="http://schemas.openxmlformats.org/officeDocument/2006/relationships/slideLayout" Target="../slideLayouts/slideLayout22.xml"/><Relationship Id="rId11" Type="http://schemas.openxmlformats.org/officeDocument/2006/relationships/slideLayout" Target="../slideLayouts/slideLayout21.xml"/><Relationship Id="rId10" Type="http://schemas.openxmlformats.org/officeDocument/2006/relationships/slideLayout" Target="../slideLayouts/slideLayout20.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168" y="523113"/>
            <a:ext cx="10515600" cy="1325563"/>
          </a:xfrm>
          <a:prstGeom prst="rect">
            <a:avLst/>
          </a:prstGeom>
        </p:spPr>
        <p:txBody>
          <a:bodyPr vert="horz" lIns="91440" tIns="45720" rIns="91440" bIns="45720" rtlCol="0" anchor="ctr">
            <a:no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168" y="1983613"/>
            <a:ext cx="10515600" cy="4351338"/>
          </a:xfrm>
          <a:prstGeom prst="rect">
            <a:avLst/>
          </a:prstGeom>
        </p:spPr>
        <p:txBody>
          <a:bodyPr vert="horz" lIns="91440" tIns="45720" rIns="91440" bIns="45720" rtlCol="0">
            <a:no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en-US" altLang="zh-CN" dirty="0"/>
          </a:p>
          <a:p>
            <a:pPr lvl="5"/>
            <a:r>
              <a:rPr lang="zh-CN" altLang="en-US" dirty="0"/>
              <a:t>第六级</a:t>
            </a:r>
            <a:endParaRPr lang="en-US" altLang="zh-CN" dirty="0"/>
          </a:p>
          <a:p>
            <a:pPr marL="2971800" marR="0" lvl="6"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r>
              <a:rPr lang="zh-CN" altLang="en-US" dirty="0"/>
              <a:t>第七级</a:t>
            </a:r>
            <a:endParaRPr lang="en-US" altLang="zh-CN" dirty="0"/>
          </a:p>
          <a:p>
            <a:pPr marL="3429000" marR="0" lvl="7"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r>
              <a:rPr lang="zh-CN" altLang="en-US" dirty="0"/>
              <a:t>第八级</a:t>
            </a:r>
            <a:endParaRPr lang="en-US" altLang="zh-CN" dirty="0"/>
          </a:p>
          <a:p>
            <a:pPr marL="3886200" marR="0" lvl="8"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r>
              <a:rPr lang="zh-CN" altLang="en-US" dirty="0"/>
              <a:t>第九级</a:t>
            </a:r>
            <a:endParaRPr lang="en-US" altLang="zh-CN" dirty="0"/>
          </a:p>
          <a:p>
            <a:pPr marL="3886200" marR="0" lvl="8"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endParaRPr lang="en-US" altLang="zh-CN" dirty="0"/>
          </a:p>
          <a:p>
            <a:pPr lvl="5"/>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微软雅黑" panose="020B0503020204020204" charset="-122"/>
          <a:ea typeface="微软雅黑" panose="020B050302020402020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5pPr>
      <a:lvl6pPr marL="25146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lang="zh-CN" altLang="en-US" sz="2400" kern="1200" dirty="0">
          <a:solidFill>
            <a:schemeClr val="tx1"/>
          </a:solidFill>
          <a:latin typeface="微软雅黑" panose="020B0503020204020204" charset="-122"/>
          <a:ea typeface="微软雅黑" panose="020B0503020204020204" charset="-122"/>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en-US" altLang="zh-CN" sz="2400" kern="1200" dirty="0" smtClean="0">
          <a:solidFill>
            <a:schemeClr val="tx1"/>
          </a:solidFill>
          <a:latin typeface="微软雅黑" panose="020B0503020204020204" charset="-122"/>
          <a:ea typeface="微软雅黑" panose="020B0503020204020204" charset="-122"/>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en-US" altLang="zh-CN" sz="2400" kern="1200" dirty="0" smtClean="0">
          <a:solidFill>
            <a:schemeClr val="tx1"/>
          </a:solidFill>
          <a:latin typeface="微软雅黑" panose="020B0503020204020204" charset="-122"/>
          <a:ea typeface="微软雅黑" panose="020B0503020204020204" charset="-122"/>
          <a:cs typeface="+mn-cs"/>
        </a:defRPr>
      </a:lvl8pPr>
      <a:lvl9pPr marL="3657600" indent="0" algn="l" defTabSz="914400" rtl="0" eaLnBrk="1" latinLnBrk="0" hangingPunct="1">
        <a:lnSpc>
          <a:spcPct val="90000"/>
        </a:lnSpc>
        <a:spcBef>
          <a:spcPts val="500"/>
        </a:spcBef>
        <a:buFont typeface="Arial" panose="020B0604020202020204" pitchFamily="34" charset="0"/>
        <a:buNone/>
        <a:defRPr lang="en-US" altLang="zh-CN" sz="2400" kern="1200" dirty="0" smtClean="0">
          <a:solidFill>
            <a:schemeClr val="tx1"/>
          </a:solidFill>
          <a:latin typeface="微软雅黑" panose="020B0503020204020204" charset="-122"/>
          <a:ea typeface="微软雅黑" panose="020B0503020204020204" charset="-122"/>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72"/>
            </p:custDataLst>
          </p:nvPr>
        </p:nvSpPr>
        <p:spPr>
          <a:xfrm>
            <a:off x="695960" y="6356350"/>
            <a:ext cx="2743200" cy="365125"/>
          </a:xfrm>
        </p:spPr>
        <p:txBody>
          <a:bodyPr/>
          <a:lstStyle/>
          <a:p>
            <a:fld id="{297C79FE-DCC0-4620-A566-16CA7A0CE41F}" type="datetimeFigureOut">
              <a:rPr lang="zh-CN" altLang="en-US" smtClean="0"/>
            </a:fld>
            <a:endParaRPr lang="zh-CN" altLang="en-US"/>
          </a:p>
        </p:txBody>
      </p:sp>
      <p:sp>
        <p:nvSpPr>
          <p:cNvPr id="9" name="页脚占位符 8"/>
          <p:cNvSpPr>
            <a:spLocks noGrp="1"/>
          </p:cNvSpPr>
          <p:nvPr>
            <p:ph type="ftr" sz="quarter" idx="11"/>
            <p:custDataLst>
              <p:tags r:id="rId73"/>
            </p:custDataLst>
          </p:nvPr>
        </p:nvSpPr>
        <p:spPr>
          <a:xfrm>
            <a:off x="4038600" y="6356350"/>
            <a:ext cx="4114800" cy="365125"/>
          </a:xfrm>
        </p:spPr>
        <p:txBody>
          <a:bodyPr/>
          <a:lstStyle/>
          <a:p>
            <a:endParaRPr lang="zh-CN" altLang="en-US"/>
          </a:p>
        </p:txBody>
      </p:sp>
      <p:sp>
        <p:nvSpPr>
          <p:cNvPr id="10" name="灯片编号占位符 9"/>
          <p:cNvSpPr>
            <a:spLocks noGrp="1"/>
          </p:cNvSpPr>
          <p:nvPr>
            <p:ph type="sldNum" sz="quarter" idx="12"/>
            <p:custDataLst>
              <p:tags r:id="rId74"/>
            </p:custDataLst>
          </p:nvPr>
        </p:nvSpPr>
        <p:spPr>
          <a:xfrm>
            <a:off x="8753983" y="6356350"/>
            <a:ext cx="2743200" cy="365125"/>
          </a:xfrm>
        </p:spPr>
        <p:txBody>
          <a:bodyPr/>
          <a:lstStyle/>
          <a:p>
            <a:fld id="{515A922F-1294-4387-9CB3-FCC8465D972A}" type="slidenum">
              <a:rPr lang="zh-CN" altLang="en-US" smtClean="0"/>
            </a:fld>
            <a:endParaRPr lang="zh-CN" altLang="en-US"/>
          </a:p>
        </p:txBody>
      </p:sp>
      <p:sp>
        <p:nvSpPr>
          <p:cNvPr id="2" name="文本占位符 1"/>
          <p:cNvSpPr txBox="1">
            <a:spLocks noGrp="1"/>
          </p:cNvSpPr>
          <p:nvPr>
            <p:ph type="body" idx="21"/>
            <p:custDataLst>
              <p:tags r:id="rId75"/>
            </p:custDataLst>
          </p:nvPr>
        </p:nvSpPr>
        <p:spPr>
          <a:xfrm>
            <a:off x="695960" y="1301749"/>
            <a:ext cx="10800000" cy="4873625"/>
          </a:xfrm>
          <a:prstGeom prst="rect">
            <a:avLst/>
          </a:prstGeom>
          <a:ln>
            <a:noFill/>
            <a:prstDash val="sysDash"/>
          </a:ln>
        </p:spPr>
        <p:txBody>
          <a:bodyPr vert="horz" lIns="90000" tIns="46800" rIns="90000" bIns="46800" rtlCol="0">
            <a:normAutofit/>
          </a:bodyPr>
          <a:lstStyle/>
          <a:p>
            <a:pPr marR="0" lvl="0" fontAlgn="auto">
              <a:lnSpc>
                <a:spcPct val="130000"/>
              </a:lnSpc>
              <a:spcBef>
                <a:spcPts val="1200"/>
              </a:spcBef>
              <a:spcAft>
                <a:spcPts val="0"/>
              </a:spcAft>
              <a:buClr>
                <a:schemeClr val="accent1"/>
              </a:buClr>
              <a:buSzTx/>
              <a:buChar char="●"/>
            </a:pPr>
            <a:r>
              <a:rPr dirty="0">
                <a:sym typeface="+mn-ea"/>
              </a:rPr>
              <a:t>单击此处编辑母版文本样式</a:t>
            </a:r>
            <a:endParaRPr dirty="0">
              <a:sym typeface="+mn-ea"/>
            </a:endParaRPr>
          </a:p>
          <a:p>
            <a:pPr marR="0" lvl="1" fontAlgn="auto">
              <a:lnSpc>
                <a:spcPct val="120000"/>
              </a:lnSpc>
              <a:spcBef>
                <a:spcPts val="1200"/>
              </a:spcBef>
              <a:spcAft>
                <a:spcPts val="0"/>
              </a:spcAft>
              <a:buClr>
                <a:schemeClr val="accent1"/>
              </a:buClr>
              <a:buSzTx/>
              <a:buChar char="●"/>
              <a:tabLst>
                <a:tab pos="1609725" algn="l"/>
              </a:tabLst>
            </a:pPr>
            <a:r>
              <a:rPr dirty="0" err="1">
                <a:sym typeface="+mn-ea"/>
              </a:rPr>
              <a:t>二级</a:t>
            </a:r>
            <a:endParaRPr dirty="0">
              <a:sym typeface="+mn-ea"/>
            </a:endParaRPr>
          </a:p>
          <a:p>
            <a:pPr marR="0" lvl="2" fontAlgn="auto">
              <a:lnSpc>
                <a:spcPct val="120000"/>
              </a:lnSpc>
              <a:spcBef>
                <a:spcPts val="1200"/>
              </a:spcBef>
              <a:spcAft>
                <a:spcPts val="0"/>
              </a:spcAft>
              <a:buClr>
                <a:schemeClr val="accent1"/>
              </a:buClr>
              <a:buSzTx/>
              <a:buChar char="●"/>
            </a:pPr>
            <a:r>
              <a:rPr dirty="0" err="1">
                <a:sym typeface="+mn-ea"/>
              </a:rPr>
              <a:t>三级</a:t>
            </a:r>
            <a:endParaRPr dirty="0">
              <a:sym typeface="+mn-ea"/>
            </a:endParaRPr>
          </a:p>
          <a:p>
            <a:pPr marR="0" lvl="3" fontAlgn="auto">
              <a:lnSpc>
                <a:spcPct val="120000"/>
              </a:lnSpc>
              <a:spcBef>
                <a:spcPts val="1200"/>
              </a:spcBef>
              <a:spcAft>
                <a:spcPts val="0"/>
              </a:spcAft>
              <a:buClr>
                <a:schemeClr val="accent1"/>
              </a:buClr>
              <a:buSzTx/>
              <a:buFont typeface="Wingdings" panose="05000000000000000000" charset="0"/>
              <a:buChar char=""/>
            </a:pPr>
            <a:r>
              <a:rPr dirty="0" err="1">
                <a:sym typeface="+mn-ea"/>
              </a:rPr>
              <a:t>四级</a:t>
            </a:r>
            <a:endParaRPr dirty="0">
              <a:sym typeface="+mn-ea"/>
            </a:endParaRPr>
          </a:p>
          <a:p>
            <a:pPr marR="0" lvl="4" fontAlgn="auto">
              <a:lnSpc>
                <a:spcPct val="120000"/>
              </a:lnSpc>
              <a:spcBef>
                <a:spcPts val="1200"/>
              </a:spcBef>
              <a:spcAft>
                <a:spcPts val="0"/>
              </a:spcAft>
              <a:buClr>
                <a:schemeClr val="accent1"/>
              </a:buClr>
              <a:buSzTx/>
            </a:pPr>
            <a:r>
              <a:rPr dirty="0" err="1">
                <a:sym typeface="+mn-ea"/>
              </a:rPr>
              <a:t>五级</a:t>
            </a:r>
            <a:endParaRPr dirty="0">
              <a:sym typeface="+mn-ea"/>
            </a:endParaRPr>
          </a:p>
        </p:txBody>
      </p:sp>
      <p:sp>
        <p:nvSpPr>
          <p:cNvPr id="3" name="标题占位符 2"/>
          <p:cNvSpPr>
            <a:spLocks noGrp="1"/>
          </p:cNvSpPr>
          <p:nvPr>
            <p:ph type="title"/>
            <p:custDataLst>
              <p:tags r:id="rId76"/>
            </p:custDataLst>
          </p:nvPr>
        </p:nvSpPr>
        <p:spPr>
          <a:xfrm>
            <a:off x="695960" y="360000"/>
            <a:ext cx="10800000" cy="720000"/>
          </a:xfrm>
          <a:prstGeom prst="rect">
            <a:avLst/>
          </a:prstGeom>
          <a:noFill/>
          <a:ln>
            <a:noFill/>
            <a:prstDash val="sysDash"/>
          </a:ln>
        </p:spPr>
        <p:txBody>
          <a:bodyPr vert="horz" wrap="square" lIns="91440" tIns="45720" rIns="91440" bIns="45720" rtlCol="0" anchor="ctr">
            <a:normAutofit/>
          </a:bodyPr>
          <a:lstStyle/>
          <a:p>
            <a:pPr marL="0" marR="0" lvl="0" algn="ctr" fontAlgn="auto">
              <a:lnSpc>
                <a:spcPct val="100000"/>
              </a:lnSpc>
              <a:buClrTx/>
              <a:buSzTx/>
              <a:buFontTx/>
            </a:pPr>
            <a:r>
              <a:rPr lang="zh-CN" altLang="en-US" dirty="0"/>
              <a:t>单击此处编辑母版标题样式</a:t>
            </a:r>
            <a:endParaRPr lang="zh-CN" altLang="en-US" dirty="0"/>
          </a:p>
        </p:txBody>
      </p:sp>
      <p:sp>
        <p:nvSpPr>
          <p:cNvPr id="6" name="任意多边形 5"/>
          <p:cNvSpPr/>
          <p:nvPr userDrawn="1">
            <p:custDataLst>
              <p:tags r:id="rId77"/>
            </p:custDataLst>
          </p:nvPr>
        </p:nvSpPr>
        <p:spPr>
          <a:xfrm>
            <a:off x="1270" y="4357370"/>
            <a:ext cx="12190730" cy="1986280"/>
          </a:xfrm>
          <a:custGeom>
            <a:avLst/>
            <a:gdLst>
              <a:gd name="connsiteX0" fmla="*/ 0 w 19198"/>
              <a:gd name="connsiteY0" fmla="*/ 2656 h 5310"/>
              <a:gd name="connsiteX1" fmla="*/ 2567 w 19198"/>
              <a:gd name="connsiteY1" fmla="*/ 2438 h 5310"/>
              <a:gd name="connsiteX2" fmla="*/ 7450 w 19198"/>
              <a:gd name="connsiteY2" fmla="*/ 83 h 5310"/>
              <a:gd name="connsiteX3" fmla="*/ 14069 w 19198"/>
              <a:gd name="connsiteY3" fmla="*/ 5300 h 5310"/>
              <a:gd name="connsiteX4" fmla="*/ 19198 w 19198"/>
              <a:gd name="connsiteY4" fmla="*/ 3046 h 53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98" h="5311">
                <a:moveTo>
                  <a:pt x="0" y="2656"/>
                </a:moveTo>
                <a:cubicBezTo>
                  <a:pt x="432" y="2680"/>
                  <a:pt x="1077" y="2953"/>
                  <a:pt x="2567" y="2438"/>
                </a:cubicBezTo>
                <a:cubicBezTo>
                  <a:pt x="4057" y="1923"/>
                  <a:pt x="5165" y="-471"/>
                  <a:pt x="7450" y="83"/>
                </a:cubicBezTo>
                <a:cubicBezTo>
                  <a:pt x="9735" y="637"/>
                  <a:pt x="11730" y="5128"/>
                  <a:pt x="14069" y="5300"/>
                </a:cubicBezTo>
                <a:cubicBezTo>
                  <a:pt x="16408" y="5472"/>
                  <a:pt x="18305" y="3601"/>
                  <a:pt x="19198" y="3046"/>
                </a:cubicBezTo>
              </a:path>
            </a:pathLst>
          </a:custGeom>
          <a:noFill/>
          <a:ln w="19050">
            <a:solidFill>
              <a:schemeClr val="accent1">
                <a:alpha val="13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任意多边形 6"/>
          <p:cNvSpPr/>
          <p:nvPr userDrawn="1">
            <p:custDataLst>
              <p:tags r:id="rId78"/>
            </p:custDataLst>
          </p:nvPr>
        </p:nvSpPr>
        <p:spPr>
          <a:xfrm>
            <a:off x="2540" y="4643120"/>
            <a:ext cx="12190730" cy="1539240"/>
          </a:xfrm>
          <a:custGeom>
            <a:avLst/>
            <a:gdLst>
              <a:gd name="connsiteX0" fmla="*/ 0 w 19198"/>
              <a:gd name="connsiteY0" fmla="*/ 1171 h 2424"/>
              <a:gd name="connsiteX1" fmla="*/ 2640 w 19198"/>
              <a:gd name="connsiteY1" fmla="*/ 1211 h 2424"/>
              <a:gd name="connsiteX2" fmla="*/ 7538 w 19198"/>
              <a:gd name="connsiteY2" fmla="*/ 57 h 2424"/>
              <a:gd name="connsiteX3" fmla="*/ 14121 w 19198"/>
              <a:gd name="connsiteY3" fmla="*/ 2416 h 2424"/>
              <a:gd name="connsiteX4" fmla="*/ 19198 w 19198"/>
              <a:gd name="connsiteY4" fmla="*/ 1401 h 24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98" h="2424">
                <a:moveTo>
                  <a:pt x="0" y="1171"/>
                </a:moveTo>
                <a:cubicBezTo>
                  <a:pt x="432" y="1185"/>
                  <a:pt x="1150" y="1514"/>
                  <a:pt x="2640" y="1211"/>
                </a:cubicBezTo>
                <a:cubicBezTo>
                  <a:pt x="4130" y="908"/>
                  <a:pt x="5253" y="-269"/>
                  <a:pt x="7538" y="57"/>
                </a:cubicBezTo>
                <a:cubicBezTo>
                  <a:pt x="9823" y="383"/>
                  <a:pt x="11782" y="2314"/>
                  <a:pt x="14121" y="2416"/>
                </a:cubicBezTo>
                <a:cubicBezTo>
                  <a:pt x="16460" y="2517"/>
                  <a:pt x="18305" y="1728"/>
                  <a:pt x="19198" y="1401"/>
                </a:cubicBezTo>
              </a:path>
            </a:pathLst>
          </a:custGeom>
          <a:noFill/>
          <a:ln w="19050">
            <a:solidFill>
              <a:schemeClr val="accent1">
                <a:alpha val="13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任意多边形 10"/>
          <p:cNvSpPr/>
          <p:nvPr userDrawn="1">
            <p:custDataLst>
              <p:tags r:id="rId79"/>
            </p:custDataLst>
          </p:nvPr>
        </p:nvSpPr>
        <p:spPr>
          <a:xfrm>
            <a:off x="2540" y="4864735"/>
            <a:ext cx="12190730" cy="1163955"/>
          </a:xfrm>
          <a:custGeom>
            <a:avLst/>
            <a:gdLst>
              <a:gd name="connsiteX0" fmla="*/ 0 w 19198"/>
              <a:gd name="connsiteY0" fmla="*/ 906 h 1833"/>
              <a:gd name="connsiteX1" fmla="*/ 2658 w 19198"/>
              <a:gd name="connsiteY1" fmla="*/ 1074 h 1833"/>
              <a:gd name="connsiteX2" fmla="*/ 7591 w 19198"/>
              <a:gd name="connsiteY2" fmla="*/ 63 h 1833"/>
              <a:gd name="connsiteX3" fmla="*/ 14175 w 19198"/>
              <a:gd name="connsiteY3" fmla="*/ 1819 h 1833"/>
              <a:gd name="connsiteX4" fmla="*/ 19198 w 19198"/>
              <a:gd name="connsiteY4" fmla="*/ 1136 h 18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98" h="1833">
                <a:moveTo>
                  <a:pt x="0" y="906"/>
                </a:moveTo>
                <a:cubicBezTo>
                  <a:pt x="432" y="920"/>
                  <a:pt x="1168" y="1377"/>
                  <a:pt x="2658" y="1074"/>
                </a:cubicBezTo>
                <a:cubicBezTo>
                  <a:pt x="4148" y="771"/>
                  <a:pt x="5306" y="-263"/>
                  <a:pt x="7591" y="63"/>
                </a:cubicBezTo>
                <a:cubicBezTo>
                  <a:pt x="9876" y="389"/>
                  <a:pt x="11836" y="1717"/>
                  <a:pt x="14175" y="1819"/>
                </a:cubicBezTo>
                <a:cubicBezTo>
                  <a:pt x="16514" y="1920"/>
                  <a:pt x="18305" y="1463"/>
                  <a:pt x="19198" y="1136"/>
                </a:cubicBezTo>
              </a:path>
            </a:pathLst>
          </a:custGeom>
          <a:noFill/>
          <a:ln w="19050">
            <a:solidFill>
              <a:schemeClr val="accent1">
                <a:alpha val="13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任意多边形 11"/>
          <p:cNvSpPr/>
          <p:nvPr userDrawn="1">
            <p:custDataLst>
              <p:tags r:id="rId80"/>
            </p:custDataLst>
          </p:nvPr>
        </p:nvSpPr>
        <p:spPr>
          <a:xfrm>
            <a:off x="1270" y="5117465"/>
            <a:ext cx="12190730" cy="730250"/>
          </a:xfrm>
          <a:custGeom>
            <a:avLst/>
            <a:gdLst>
              <a:gd name="connsiteX0" fmla="*/ 0 w 19198"/>
              <a:gd name="connsiteY0" fmla="*/ 606 h 1149"/>
              <a:gd name="connsiteX1" fmla="*/ 2696 w 19198"/>
              <a:gd name="connsiteY1" fmla="*/ 925 h 1149"/>
              <a:gd name="connsiteX2" fmla="*/ 7646 w 19198"/>
              <a:gd name="connsiteY2" fmla="*/ 72 h 1149"/>
              <a:gd name="connsiteX3" fmla="*/ 14265 w 19198"/>
              <a:gd name="connsiteY3" fmla="*/ 1101 h 1149"/>
              <a:gd name="connsiteX4" fmla="*/ 19198 w 19198"/>
              <a:gd name="connsiteY4" fmla="*/ 836 h 11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98" h="1150">
                <a:moveTo>
                  <a:pt x="0" y="606"/>
                </a:moveTo>
                <a:cubicBezTo>
                  <a:pt x="432" y="620"/>
                  <a:pt x="1206" y="1228"/>
                  <a:pt x="2696" y="925"/>
                </a:cubicBezTo>
                <a:cubicBezTo>
                  <a:pt x="4186" y="622"/>
                  <a:pt x="5361" y="-254"/>
                  <a:pt x="7646" y="72"/>
                </a:cubicBezTo>
                <a:cubicBezTo>
                  <a:pt x="9931" y="398"/>
                  <a:pt x="11926" y="999"/>
                  <a:pt x="14265" y="1101"/>
                </a:cubicBezTo>
                <a:cubicBezTo>
                  <a:pt x="16604" y="1202"/>
                  <a:pt x="18305" y="1163"/>
                  <a:pt x="19198" y="836"/>
                </a:cubicBezTo>
              </a:path>
            </a:pathLst>
          </a:custGeom>
          <a:noFill/>
          <a:ln w="19050">
            <a:solidFill>
              <a:schemeClr val="accent1">
                <a:alpha val="13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椭圆 12"/>
          <p:cNvSpPr/>
          <p:nvPr userDrawn="1">
            <p:custDataLst>
              <p:tags r:id="rId81"/>
            </p:custDataLst>
          </p:nvPr>
        </p:nvSpPr>
        <p:spPr>
          <a:xfrm>
            <a:off x="5124450" y="4385310"/>
            <a:ext cx="295275" cy="295275"/>
          </a:xfrm>
          <a:prstGeom prst="ellipse">
            <a:avLst/>
          </a:prstGeom>
          <a:noFill/>
          <a:ln w="31750">
            <a:solidFill>
              <a:schemeClr val="accent1">
                <a:alpha val="1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iSans Normal" panose="00000500000000000000" charset="-122"/>
            </a:endParaRPr>
          </a:p>
        </p:txBody>
      </p:sp>
      <p:sp>
        <p:nvSpPr>
          <p:cNvPr id="14" name="椭圆 13"/>
          <p:cNvSpPr/>
          <p:nvPr userDrawn="1">
            <p:custDataLst>
              <p:tags r:id="rId82"/>
            </p:custDataLst>
          </p:nvPr>
        </p:nvSpPr>
        <p:spPr>
          <a:xfrm>
            <a:off x="7679690" y="5943600"/>
            <a:ext cx="239395" cy="239395"/>
          </a:xfrm>
          <a:prstGeom prst="ellipse">
            <a:avLst/>
          </a:prstGeom>
          <a:noFill/>
          <a:ln w="31750">
            <a:solidFill>
              <a:schemeClr val="accent1">
                <a:alpha val="1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iSans Normal" panose="00000500000000000000" charset="-122"/>
            </a:endParaRPr>
          </a:p>
        </p:txBody>
      </p:sp>
      <p:sp>
        <p:nvSpPr>
          <p:cNvPr id="15" name="椭圆 14"/>
          <p:cNvSpPr/>
          <p:nvPr userDrawn="1">
            <p:custDataLst>
              <p:tags r:id="rId83"/>
            </p:custDataLst>
          </p:nvPr>
        </p:nvSpPr>
        <p:spPr>
          <a:xfrm>
            <a:off x="1955165" y="5185410"/>
            <a:ext cx="172085" cy="172085"/>
          </a:xfrm>
          <a:prstGeom prst="ellipse">
            <a:avLst/>
          </a:prstGeom>
          <a:noFill/>
          <a:ln w="31750">
            <a:solidFill>
              <a:schemeClr val="accent1">
                <a:alpha val="1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iSans Normal" panose="00000500000000000000" charset="-122"/>
            </a:endParaRPr>
          </a:p>
        </p:txBody>
      </p:sp>
      <p:sp>
        <p:nvSpPr>
          <p:cNvPr id="16" name="椭圆 15"/>
          <p:cNvSpPr/>
          <p:nvPr userDrawn="1">
            <p:custDataLst>
              <p:tags r:id="rId84"/>
            </p:custDataLst>
          </p:nvPr>
        </p:nvSpPr>
        <p:spPr>
          <a:xfrm>
            <a:off x="10687685" y="5771515"/>
            <a:ext cx="172085" cy="172085"/>
          </a:xfrm>
          <a:prstGeom prst="ellipse">
            <a:avLst/>
          </a:prstGeom>
          <a:noFill/>
          <a:ln w="31750">
            <a:solidFill>
              <a:schemeClr val="accent1">
                <a:alpha val="1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iSans Normal" panose="00000500000000000000" charset="-122"/>
            </a:endParaRPr>
          </a:p>
        </p:txBody>
      </p:sp>
      <p:sp>
        <p:nvSpPr>
          <p:cNvPr id="4" name="KSO_TEMPLATE" hidden="1"/>
          <p:cNvSpPr/>
          <p:nvPr userDrawn="1">
            <p:custDataLst>
              <p:tags r:id="rId85"/>
            </p:custDataLst>
          </p:nvPr>
        </p:nvSpPr>
        <p:spPr>
          <a:xfrm>
            <a:off x="0" y="0"/>
            <a:ext cx="0" cy="0"/>
          </a:xfrm>
          <a:prstGeom prst="rect">
            <a:avLst/>
          </a:prstGeom>
          <a:solidFill>
            <a:schemeClr val="bg1"/>
          </a:solidFill>
          <a:ln>
            <a:solidFill>
              <a:srgbClr val="DCD6CA"/>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86"/>
    </p:custDataLst>
  </p:cSld>
  <p:clrMap bg1="dk1" tx1="lt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 id="2147483673" r:id="rId14"/>
    <p:sldLayoutId id="2147483674" r:id="rId15"/>
    <p:sldLayoutId id="2147483675" r:id="rId16"/>
    <p:sldLayoutId id="2147483676" r:id="rId17"/>
    <p:sldLayoutId id="2147483677" r:id="rId18"/>
    <p:sldLayoutId id="2147483678" r:id="rId19"/>
    <p:sldLayoutId id="2147483679" r:id="rId20"/>
    <p:sldLayoutId id="2147483680" r:id="rId21"/>
    <p:sldLayoutId id="2147483681" r:id="rId22"/>
    <p:sldLayoutId id="2147483682" r:id="rId23"/>
    <p:sldLayoutId id="2147483683" r:id="rId24"/>
    <p:sldLayoutId id="2147483684" r:id="rId25"/>
    <p:sldLayoutId id="2147483685" r:id="rId26"/>
    <p:sldLayoutId id="2147483686" r:id="rId27"/>
    <p:sldLayoutId id="2147483687" r:id="rId28"/>
    <p:sldLayoutId id="2147483688" r:id="rId29"/>
    <p:sldLayoutId id="2147483689" r:id="rId30"/>
    <p:sldLayoutId id="2147483690" r:id="rId31"/>
    <p:sldLayoutId id="2147483691" r:id="rId32"/>
    <p:sldLayoutId id="2147483692" r:id="rId33"/>
    <p:sldLayoutId id="2147483693" r:id="rId34"/>
    <p:sldLayoutId id="2147483694" r:id="rId35"/>
    <p:sldLayoutId id="2147483695" r:id="rId36"/>
    <p:sldLayoutId id="2147483696" r:id="rId37"/>
    <p:sldLayoutId id="2147483697" r:id="rId38"/>
    <p:sldLayoutId id="2147483698" r:id="rId39"/>
    <p:sldLayoutId id="2147483699" r:id="rId40"/>
    <p:sldLayoutId id="2147483700" r:id="rId41"/>
    <p:sldLayoutId id="2147483701" r:id="rId42"/>
    <p:sldLayoutId id="2147483702" r:id="rId43"/>
    <p:sldLayoutId id="2147483703" r:id="rId44"/>
    <p:sldLayoutId id="2147483704" r:id="rId45"/>
    <p:sldLayoutId id="2147483705" r:id="rId46"/>
    <p:sldLayoutId id="2147483706" r:id="rId47"/>
    <p:sldLayoutId id="2147483707" r:id="rId48"/>
    <p:sldLayoutId id="2147483708" r:id="rId49"/>
    <p:sldLayoutId id="2147483709" r:id="rId50"/>
    <p:sldLayoutId id="2147483710" r:id="rId51"/>
    <p:sldLayoutId id="2147483711" r:id="rId52"/>
    <p:sldLayoutId id="2147483712" r:id="rId53"/>
    <p:sldLayoutId id="2147483713" r:id="rId54"/>
    <p:sldLayoutId id="2147483714" r:id="rId55"/>
    <p:sldLayoutId id="2147483715" r:id="rId56"/>
    <p:sldLayoutId id="2147483716" r:id="rId57"/>
    <p:sldLayoutId id="2147483717" r:id="rId58"/>
    <p:sldLayoutId id="2147483718" r:id="rId59"/>
    <p:sldLayoutId id="2147483719" r:id="rId60"/>
    <p:sldLayoutId id="2147483720" r:id="rId61"/>
    <p:sldLayoutId id="2147483721" r:id="rId62"/>
    <p:sldLayoutId id="2147483722" r:id="rId63"/>
    <p:sldLayoutId id="2147483723" r:id="rId64"/>
    <p:sldLayoutId id="2147483724" r:id="rId65"/>
    <p:sldLayoutId id="2147483725" r:id="rId66"/>
    <p:sldLayoutId id="2147483726" r:id="rId67"/>
    <p:sldLayoutId id="2147483727" r:id="rId68"/>
    <p:sldLayoutId id="2147483728" r:id="rId69"/>
    <p:sldLayoutId id="2147483729" r:id="rId70"/>
    <p:sldLayoutId id="2147483730" r:id="rId71"/>
  </p:sldLayoutIdLst>
  <p:txStyles>
    <p:titleStyle>
      <a:lvl1pPr algn="l" defTabSz="914400" rtl="0" eaLnBrk="1" latinLnBrk="0" hangingPunct="1">
        <a:lnSpc>
          <a:spcPct val="90000"/>
        </a:lnSpc>
        <a:spcBef>
          <a:spcPct val="0"/>
        </a:spcBef>
        <a:buNone/>
        <a:defRPr kumimoji="0" lang="zh-CN" altLang="en-US" sz="3200" b="0" i="0" u="none" strike="noStrike" kern="1200" cap="none" spc="300" normalizeH="0" baseline="0" smtClean="0">
          <a:ln>
            <a:noFill/>
            <a:prstDash val="sysDot"/>
          </a:ln>
          <a:solidFill>
            <a:schemeClr val="accent1"/>
          </a:solidFill>
          <a:latin typeface="+mj-lt"/>
          <a:ea typeface="+mj-lt"/>
          <a:cs typeface="MiSans Normal" panose="00000500000000000000"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0" lang="zh-CN" altLang="en-US" sz="1800" b="0" i="0" u="none" strike="noStrike" kern="1200" cap="none" spc="150" normalizeH="0" baseline="0" noProof="1" dirty="0">
          <a:ln>
            <a:noFill/>
            <a:prstDash val="sysDot"/>
          </a:ln>
          <a:solidFill>
            <a:schemeClr val="tx1"/>
          </a:solidFill>
          <a:uFillTx/>
          <a:latin typeface="+mn-ea"/>
          <a:ea typeface="+mn-ea"/>
          <a:cs typeface="MiSans Normal" panose="00000500000000000000" charset="-122"/>
          <a:sym typeface="+mn-ea"/>
        </a:defRPr>
      </a:lvl1pPr>
      <a:lvl2pPr marL="685800" indent="-228600" algn="l" defTabSz="914400" rtl="0" eaLnBrk="1" latinLnBrk="0" hangingPunct="1">
        <a:lnSpc>
          <a:spcPct val="90000"/>
        </a:lnSpc>
        <a:spcBef>
          <a:spcPts val="500"/>
        </a:spcBef>
        <a:buFont typeface="Arial" panose="020B0604020202020204" pitchFamily="34" charset="0"/>
        <a:buChar char="•"/>
        <a:defRPr kumimoji="0" sz="1600" b="0" i="0" u="none" strike="noStrike" kern="1200" cap="none" spc="150" normalizeH="0" baseline="0" noProof="1" dirty="0">
          <a:solidFill>
            <a:schemeClr val="tx1"/>
          </a:solidFill>
          <a:uFillTx/>
          <a:latin typeface="+mn-ea"/>
          <a:ea typeface="+mn-ea"/>
          <a:cs typeface="MiSans Normal" panose="00000500000000000000" charset="-122"/>
          <a:sym typeface="+mn-ea"/>
        </a:defRPr>
      </a:lvl2pPr>
      <a:lvl3pPr marL="1143000" indent="-228600" algn="l" defTabSz="914400" rtl="0" eaLnBrk="1" latinLnBrk="0" hangingPunct="1">
        <a:lnSpc>
          <a:spcPct val="90000"/>
        </a:lnSpc>
        <a:spcBef>
          <a:spcPts val="500"/>
        </a:spcBef>
        <a:buFont typeface="Arial" panose="020B0604020202020204" pitchFamily="34" charset="0"/>
        <a:buChar char="•"/>
        <a:defRPr kumimoji="0" sz="1600" b="0" i="0" u="none" strike="noStrike" kern="1200" cap="none" spc="150" normalizeH="0" baseline="0" noProof="1" dirty="0">
          <a:solidFill>
            <a:schemeClr val="tx1"/>
          </a:solidFill>
          <a:uFillTx/>
          <a:latin typeface="+mn-ea"/>
          <a:ea typeface="+mn-ea"/>
          <a:cs typeface="MiSans Normal" panose="00000500000000000000" charset="-122"/>
          <a:sym typeface="+mn-ea"/>
        </a:defRPr>
      </a:lvl3pPr>
      <a:lvl4pPr marL="1600200" indent="-228600" algn="l" defTabSz="914400" rtl="0" eaLnBrk="1" latinLnBrk="0" hangingPunct="1">
        <a:lnSpc>
          <a:spcPct val="90000"/>
        </a:lnSpc>
        <a:spcBef>
          <a:spcPts val="500"/>
        </a:spcBef>
        <a:buFont typeface="Arial" panose="020B0604020202020204" pitchFamily="34" charset="0"/>
        <a:buChar char="•"/>
        <a:defRPr kumimoji="0" sz="1400" b="0" i="0" u="none" strike="noStrike" kern="1200" cap="none" spc="150" normalizeH="0" baseline="0" noProof="1" dirty="0">
          <a:solidFill>
            <a:schemeClr val="tx1"/>
          </a:solidFill>
          <a:uFillTx/>
          <a:latin typeface="+mn-ea"/>
          <a:ea typeface="+mn-ea"/>
          <a:cs typeface="MiSans Normal" panose="00000500000000000000" charset="-122"/>
          <a:sym typeface="+mn-ea"/>
        </a:defRPr>
      </a:lvl4pPr>
      <a:lvl5pPr marL="2057400" indent="-228600" algn="l" defTabSz="914400" rtl="0" eaLnBrk="1" latinLnBrk="0" hangingPunct="1">
        <a:lnSpc>
          <a:spcPct val="90000"/>
        </a:lnSpc>
        <a:spcBef>
          <a:spcPts val="500"/>
        </a:spcBef>
        <a:buFont typeface="Arial" panose="020B0604020202020204" pitchFamily="34" charset="0"/>
        <a:buChar char="•"/>
        <a:defRPr kumimoji="0" sz="1400" b="0" i="0" u="none" strike="noStrike" kern="1200" cap="none" spc="150" normalizeH="0" baseline="0" noProof="1" dirty="0">
          <a:solidFill>
            <a:schemeClr val="tx1"/>
          </a:solidFill>
          <a:uFillTx/>
          <a:latin typeface="+mn-ea"/>
          <a:ea typeface="+mn-ea"/>
          <a:cs typeface="MiSans Normal" panose="00000500000000000000" charset="-122"/>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8.xml"/><Relationship Id="rId2" Type="http://schemas.openxmlformats.org/officeDocument/2006/relationships/tags" Target="../tags/tag1007.xml"/><Relationship Id="rId1" Type="http://schemas.openxmlformats.org/officeDocument/2006/relationships/tags" Target="../tags/tag1006.xml"/></Relationships>
</file>

<file path=ppt/slides/_rels/slide10.xml.rels><?xml version="1.0" encoding="UTF-8" standalone="yes"?>
<Relationships xmlns="http://schemas.openxmlformats.org/package/2006/relationships"><Relationship Id="rId8" Type="http://schemas.openxmlformats.org/officeDocument/2006/relationships/slideLayout" Target="../slideLayouts/slideLayout63.xml"/><Relationship Id="rId7" Type="http://schemas.openxmlformats.org/officeDocument/2006/relationships/tags" Target="../tags/tag1077.xml"/><Relationship Id="rId6" Type="http://schemas.openxmlformats.org/officeDocument/2006/relationships/tags" Target="../tags/tag1076.xml"/><Relationship Id="rId5" Type="http://schemas.openxmlformats.org/officeDocument/2006/relationships/tags" Target="../tags/tag1075.xml"/><Relationship Id="rId4" Type="http://schemas.openxmlformats.org/officeDocument/2006/relationships/tags" Target="../tags/tag1074.xml"/><Relationship Id="rId3" Type="http://schemas.openxmlformats.org/officeDocument/2006/relationships/image" Target="../media/image6.jpeg"/><Relationship Id="rId2" Type="http://schemas.openxmlformats.org/officeDocument/2006/relationships/tags" Target="../tags/tag1073.xml"/><Relationship Id="rId1" Type="http://schemas.openxmlformats.org/officeDocument/2006/relationships/tags" Target="../tags/tag1072.xml"/></Relationships>
</file>

<file path=ppt/slides/_rels/slide11.xml.rels><?xml version="1.0" encoding="UTF-8" standalone="yes"?>
<Relationships xmlns="http://schemas.openxmlformats.org/package/2006/relationships"><Relationship Id="rId9" Type="http://schemas.openxmlformats.org/officeDocument/2006/relationships/tags" Target="../tags/tag1086.xml"/><Relationship Id="rId8" Type="http://schemas.openxmlformats.org/officeDocument/2006/relationships/tags" Target="../tags/tag1085.xml"/><Relationship Id="rId7" Type="http://schemas.openxmlformats.org/officeDocument/2006/relationships/tags" Target="../tags/tag1084.xml"/><Relationship Id="rId6" Type="http://schemas.openxmlformats.org/officeDocument/2006/relationships/tags" Target="../tags/tag1083.xml"/><Relationship Id="rId5" Type="http://schemas.openxmlformats.org/officeDocument/2006/relationships/tags" Target="../tags/tag1082.xml"/><Relationship Id="rId4" Type="http://schemas.openxmlformats.org/officeDocument/2006/relationships/tags" Target="../tags/tag1081.xml"/><Relationship Id="rId3" Type="http://schemas.openxmlformats.org/officeDocument/2006/relationships/tags" Target="../tags/tag1080.xml"/><Relationship Id="rId2" Type="http://schemas.openxmlformats.org/officeDocument/2006/relationships/tags" Target="../tags/tag1079.xml"/><Relationship Id="rId16" Type="http://schemas.openxmlformats.org/officeDocument/2006/relationships/slideLayout" Target="../slideLayouts/slideLayout62.xml"/><Relationship Id="rId15" Type="http://schemas.openxmlformats.org/officeDocument/2006/relationships/tags" Target="../tags/tag1092.xml"/><Relationship Id="rId14" Type="http://schemas.openxmlformats.org/officeDocument/2006/relationships/tags" Target="../tags/tag1091.xml"/><Relationship Id="rId13" Type="http://schemas.openxmlformats.org/officeDocument/2006/relationships/tags" Target="../tags/tag1090.xml"/><Relationship Id="rId12" Type="http://schemas.openxmlformats.org/officeDocument/2006/relationships/tags" Target="../tags/tag1089.xml"/><Relationship Id="rId11" Type="http://schemas.openxmlformats.org/officeDocument/2006/relationships/tags" Target="../tags/tag1088.xml"/><Relationship Id="rId10" Type="http://schemas.openxmlformats.org/officeDocument/2006/relationships/tags" Target="../tags/tag1087.xml"/><Relationship Id="rId1" Type="http://schemas.openxmlformats.org/officeDocument/2006/relationships/tags" Target="../tags/tag1078.xml"/></Relationships>
</file>

<file path=ppt/slides/_rels/slide12.xml.rels><?xml version="1.0" encoding="UTF-8" standalone="yes"?>
<Relationships xmlns="http://schemas.openxmlformats.org/package/2006/relationships"><Relationship Id="rId9" Type="http://schemas.openxmlformats.org/officeDocument/2006/relationships/tags" Target="../tags/tag1100.xml"/><Relationship Id="rId8" Type="http://schemas.openxmlformats.org/officeDocument/2006/relationships/tags" Target="../tags/tag1099.xml"/><Relationship Id="rId7" Type="http://schemas.openxmlformats.org/officeDocument/2006/relationships/tags" Target="../tags/tag1098.xml"/><Relationship Id="rId6" Type="http://schemas.openxmlformats.org/officeDocument/2006/relationships/tags" Target="../tags/tag1097.xml"/><Relationship Id="rId5" Type="http://schemas.openxmlformats.org/officeDocument/2006/relationships/image" Target="../media/image7.png"/><Relationship Id="rId4" Type="http://schemas.openxmlformats.org/officeDocument/2006/relationships/tags" Target="../tags/tag1096.xml"/><Relationship Id="rId3" Type="http://schemas.openxmlformats.org/officeDocument/2006/relationships/tags" Target="../tags/tag1095.xml"/><Relationship Id="rId29" Type="http://schemas.openxmlformats.org/officeDocument/2006/relationships/slideLayout" Target="../slideLayouts/slideLayout61.xml"/><Relationship Id="rId28" Type="http://schemas.openxmlformats.org/officeDocument/2006/relationships/tags" Target="../tags/tag1115.xml"/><Relationship Id="rId27" Type="http://schemas.openxmlformats.org/officeDocument/2006/relationships/tags" Target="../tags/tag1114.xml"/><Relationship Id="rId26" Type="http://schemas.openxmlformats.org/officeDocument/2006/relationships/tags" Target="../tags/tag1113.xml"/><Relationship Id="rId25" Type="http://schemas.openxmlformats.org/officeDocument/2006/relationships/image" Target="../media/image11.jpeg"/><Relationship Id="rId24" Type="http://schemas.openxmlformats.org/officeDocument/2006/relationships/tags" Target="../tags/tag1112.xml"/><Relationship Id="rId23" Type="http://schemas.openxmlformats.org/officeDocument/2006/relationships/tags" Target="../tags/tag1111.xml"/><Relationship Id="rId22" Type="http://schemas.openxmlformats.org/officeDocument/2006/relationships/tags" Target="../tags/tag1110.xml"/><Relationship Id="rId21" Type="http://schemas.openxmlformats.org/officeDocument/2006/relationships/tags" Target="../tags/tag1109.xml"/><Relationship Id="rId20" Type="http://schemas.openxmlformats.org/officeDocument/2006/relationships/image" Target="../media/image10.jpeg"/><Relationship Id="rId2" Type="http://schemas.openxmlformats.org/officeDocument/2006/relationships/tags" Target="../tags/tag1094.xml"/><Relationship Id="rId19" Type="http://schemas.openxmlformats.org/officeDocument/2006/relationships/tags" Target="../tags/tag1108.xml"/><Relationship Id="rId18" Type="http://schemas.openxmlformats.org/officeDocument/2006/relationships/tags" Target="../tags/tag1107.xml"/><Relationship Id="rId17" Type="http://schemas.openxmlformats.org/officeDocument/2006/relationships/tags" Target="../tags/tag1106.xml"/><Relationship Id="rId16" Type="http://schemas.openxmlformats.org/officeDocument/2006/relationships/tags" Target="../tags/tag1105.xml"/><Relationship Id="rId15" Type="http://schemas.openxmlformats.org/officeDocument/2006/relationships/image" Target="../media/image9.jpeg"/><Relationship Id="rId14" Type="http://schemas.openxmlformats.org/officeDocument/2006/relationships/tags" Target="../tags/tag1104.xml"/><Relationship Id="rId13" Type="http://schemas.openxmlformats.org/officeDocument/2006/relationships/tags" Target="../tags/tag1103.xml"/><Relationship Id="rId12" Type="http://schemas.openxmlformats.org/officeDocument/2006/relationships/tags" Target="../tags/tag1102.xml"/><Relationship Id="rId11" Type="http://schemas.openxmlformats.org/officeDocument/2006/relationships/tags" Target="../tags/tag1101.xml"/><Relationship Id="rId10" Type="http://schemas.openxmlformats.org/officeDocument/2006/relationships/image" Target="../media/image8.jpeg"/><Relationship Id="rId1" Type="http://schemas.openxmlformats.org/officeDocument/2006/relationships/tags" Target="../tags/tag1093.xml"/></Relationships>
</file>

<file path=ppt/slides/_rels/slide13.xml.rels><?xml version="1.0" encoding="UTF-8" standalone="yes"?>
<Relationships xmlns="http://schemas.openxmlformats.org/package/2006/relationships"><Relationship Id="rId9" Type="http://schemas.openxmlformats.org/officeDocument/2006/relationships/tags" Target="../tags/tag1123.xml"/><Relationship Id="rId8" Type="http://schemas.openxmlformats.org/officeDocument/2006/relationships/tags" Target="../tags/tag1122.xml"/><Relationship Id="rId7" Type="http://schemas.openxmlformats.org/officeDocument/2006/relationships/tags" Target="../tags/tag1121.xml"/><Relationship Id="rId6" Type="http://schemas.openxmlformats.org/officeDocument/2006/relationships/tags" Target="../tags/tag1120.xml"/><Relationship Id="rId5" Type="http://schemas.openxmlformats.org/officeDocument/2006/relationships/tags" Target="../tags/tag1119.xml"/><Relationship Id="rId4" Type="http://schemas.openxmlformats.org/officeDocument/2006/relationships/tags" Target="../tags/tag1118.xml"/><Relationship Id="rId3" Type="http://schemas.openxmlformats.org/officeDocument/2006/relationships/image" Target="../media/image12.png"/><Relationship Id="rId2" Type="http://schemas.openxmlformats.org/officeDocument/2006/relationships/tags" Target="../tags/tag1117.xml"/><Relationship Id="rId14" Type="http://schemas.openxmlformats.org/officeDocument/2006/relationships/slideLayout" Target="../slideLayouts/slideLayout60.xml"/><Relationship Id="rId13" Type="http://schemas.openxmlformats.org/officeDocument/2006/relationships/tags" Target="../tags/tag1127.xml"/><Relationship Id="rId12" Type="http://schemas.openxmlformats.org/officeDocument/2006/relationships/tags" Target="../tags/tag1126.xml"/><Relationship Id="rId11" Type="http://schemas.openxmlformats.org/officeDocument/2006/relationships/tags" Target="../tags/tag1125.xml"/><Relationship Id="rId10" Type="http://schemas.openxmlformats.org/officeDocument/2006/relationships/tags" Target="../tags/tag1124.xml"/><Relationship Id="rId1" Type="http://schemas.openxmlformats.org/officeDocument/2006/relationships/tags" Target="../tags/tag1116.xml"/></Relationships>
</file>

<file path=ppt/slides/_rels/slide14.xml.rels><?xml version="1.0" encoding="UTF-8" standalone="yes"?>
<Relationships xmlns="http://schemas.openxmlformats.org/package/2006/relationships"><Relationship Id="rId8" Type="http://schemas.openxmlformats.org/officeDocument/2006/relationships/slideLayout" Target="../slideLayouts/slideLayout59.xml"/><Relationship Id="rId7" Type="http://schemas.openxmlformats.org/officeDocument/2006/relationships/tags" Target="../tags/tag1133.xml"/><Relationship Id="rId6" Type="http://schemas.openxmlformats.org/officeDocument/2006/relationships/tags" Target="../tags/tag1132.xml"/><Relationship Id="rId5" Type="http://schemas.openxmlformats.org/officeDocument/2006/relationships/tags" Target="../tags/tag1131.xml"/><Relationship Id="rId4" Type="http://schemas.openxmlformats.org/officeDocument/2006/relationships/tags" Target="../tags/tag1130.xml"/><Relationship Id="rId3" Type="http://schemas.openxmlformats.org/officeDocument/2006/relationships/image" Target="../media/image13.jpeg"/><Relationship Id="rId2" Type="http://schemas.openxmlformats.org/officeDocument/2006/relationships/tags" Target="../tags/tag1129.xml"/><Relationship Id="rId1" Type="http://schemas.openxmlformats.org/officeDocument/2006/relationships/tags" Target="../tags/tag1128.xml"/></Relationships>
</file>

<file path=ppt/slides/_rels/slide15.xml.rels><?xml version="1.0" encoding="UTF-8" standalone="yes"?>
<Relationships xmlns="http://schemas.openxmlformats.org/package/2006/relationships"><Relationship Id="rId9" Type="http://schemas.openxmlformats.org/officeDocument/2006/relationships/tags" Target="../tags/tag1140.xml"/><Relationship Id="rId8" Type="http://schemas.openxmlformats.org/officeDocument/2006/relationships/tags" Target="../tags/tag1139.xml"/><Relationship Id="rId7" Type="http://schemas.openxmlformats.org/officeDocument/2006/relationships/tags" Target="../tags/tag1138.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tags" Target="../tags/tag1137.xml"/><Relationship Id="rId34" Type="http://schemas.openxmlformats.org/officeDocument/2006/relationships/slideLayout" Target="../slideLayouts/slideLayout58.xml"/><Relationship Id="rId33" Type="http://schemas.openxmlformats.org/officeDocument/2006/relationships/tags" Target="../tags/tag1156.xml"/><Relationship Id="rId32" Type="http://schemas.openxmlformats.org/officeDocument/2006/relationships/tags" Target="../tags/tag1155.xml"/><Relationship Id="rId31" Type="http://schemas.openxmlformats.org/officeDocument/2006/relationships/tags" Target="../tags/tag1154.xml"/><Relationship Id="rId30" Type="http://schemas.openxmlformats.org/officeDocument/2006/relationships/image" Target="../media/image23.svg"/><Relationship Id="rId3" Type="http://schemas.openxmlformats.org/officeDocument/2006/relationships/tags" Target="../tags/tag1136.xml"/><Relationship Id="rId29" Type="http://schemas.openxmlformats.org/officeDocument/2006/relationships/image" Target="../media/image22.png"/><Relationship Id="rId28" Type="http://schemas.openxmlformats.org/officeDocument/2006/relationships/tags" Target="../tags/tag1153.xml"/><Relationship Id="rId27" Type="http://schemas.openxmlformats.org/officeDocument/2006/relationships/tags" Target="../tags/tag1152.xml"/><Relationship Id="rId26" Type="http://schemas.openxmlformats.org/officeDocument/2006/relationships/tags" Target="../tags/tag1151.xml"/><Relationship Id="rId25" Type="http://schemas.openxmlformats.org/officeDocument/2006/relationships/tags" Target="../tags/tag1150.xml"/><Relationship Id="rId24" Type="http://schemas.openxmlformats.org/officeDocument/2006/relationships/image" Target="../media/image21.svg"/><Relationship Id="rId23" Type="http://schemas.openxmlformats.org/officeDocument/2006/relationships/image" Target="../media/image20.png"/><Relationship Id="rId22" Type="http://schemas.openxmlformats.org/officeDocument/2006/relationships/tags" Target="../tags/tag1149.xml"/><Relationship Id="rId21" Type="http://schemas.openxmlformats.org/officeDocument/2006/relationships/tags" Target="../tags/tag1148.xml"/><Relationship Id="rId20" Type="http://schemas.openxmlformats.org/officeDocument/2006/relationships/tags" Target="../tags/tag1147.xml"/><Relationship Id="rId2" Type="http://schemas.openxmlformats.org/officeDocument/2006/relationships/tags" Target="../tags/tag1135.xml"/><Relationship Id="rId19" Type="http://schemas.openxmlformats.org/officeDocument/2006/relationships/tags" Target="../tags/tag1146.xml"/><Relationship Id="rId18" Type="http://schemas.openxmlformats.org/officeDocument/2006/relationships/image" Target="../media/image19.svg"/><Relationship Id="rId17" Type="http://schemas.openxmlformats.org/officeDocument/2006/relationships/image" Target="../media/image18.png"/><Relationship Id="rId16" Type="http://schemas.openxmlformats.org/officeDocument/2006/relationships/tags" Target="../tags/tag1145.xml"/><Relationship Id="rId15" Type="http://schemas.openxmlformats.org/officeDocument/2006/relationships/tags" Target="../tags/tag1144.xml"/><Relationship Id="rId14" Type="http://schemas.openxmlformats.org/officeDocument/2006/relationships/tags" Target="../tags/tag1143.xml"/><Relationship Id="rId13" Type="http://schemas.openxmlformats.org/officeDocument/2006/relationships/tags" Target="../tags/tag1142.xml"/><Relationship Id="rId12" Type="http://schemas.openxmlformats.org/officeDocument/2006/relationships/image" Target="../media/image17.svg"/><Relationship Id="rId11" Type="http://schemas.openxmlformats.org/officeDocument/2006/relationships/image" Target="../media/image16.png"/><Relationship Id="rId10" Type="http://schemas.openxmlformats.org/officeDocument/2006/relationships/tags" Target="../tags/tag1141.xml"/><Relationship Id="rId1" Type="http://schemas.openxmlformats.org/officeDocument/2006/relationships/tags" Target="../tags/tag1134.xml"/></Relationships>
</file>

<file path=ppt/slides/_rels/slide16.xml.rels><?xml version="1.0" encoding="UTF-8" standalone="yes"?>
<Relationships xmlns="http://schemas.openxmlformats.org/package/2006/relationships"><Relationship Id="rId9" Type="http://schemas.openxmlformats.org/officeDocument/2006/relationships/tags" Target="../tags/tag1165.xml"/><Relationship Id="rId8" Type="http://schemas.openxmlformats.org/officeDocument/2006/relationships/tags" Target="../tags/tag1164.xml"/><Relationship Id="rId7" Type="http://schemas.openxmlformats.org/officeDocument/2006/relationships/tags" Target="../tags/tag1163.xml"/><Relationship Id="rId6" Type="http://schemas.openxmlformats.org/officeDocument/2006/relationships/tags" Target="../tags/tag1162.xml"/><Relationship Id="rId5" Type="http://schemas.openxmlformats.org/officeDocument/2006/relationships/tags" Target="../tags/tag1161.xml"/><Relationship Id="rId4" Type="http://schemas.openxmlformats.org/officeDocument/2006/relationships/tags" Target="../tags/tag1160.xml"/><Relationship Id="rId3" Type="http://schemas.openxmlformats.org/officeDocument/2006/relationships/tags" Target="../tags/tag1159.xml"/><Relationship Id="rId20" Type="http://schemas.openxmlformats.org/officeDocument/2006/relationships/slideLayout" Target="../slideLayouts/slideLayout57.xml"/><Relationship Id="rId2" Type="http://schemas.openxmlformats.org/officeDocument/2006/relationships/tags" Target="../tags/tag1158.xml"/><Relationship Id="rId19" Type="http://schemas.openxmlformats.org/officeDocument/2006/relationships/tags" Target="../tags/tag1175.xml"/><Relationship Id="rId18" Type="http://schemas.openxmlformats.org/officeDocument/2006/relationships/tags" Target="../tags/tag1174.xml"/><Relationship Id="rId17" Type="http://schemas.openxmlformats.org/officeDocument/2006/relationships/tags" Target="../tags/tag1173.xml"/><Relationship Id="rId16" Type="http://schemas.openxmlformats.org/officeDocument/2006/relationships/tags" Target="../tags/tag1172.xml"/><Relationship Id="rId15" Type="http://schemas.openxmlformats.org/officeDocument/2006/relationships/tags" Target="../tags/tag1171.xml"/><Relationship Id="rId14" Type="http://schemas.openxmlformats.org/officeDocument/2006/relationships/tags" Target="../tags/tag1170.xml"/><Relationship Id="rId13" Type="http://schemas.openxmlformats.org/officeDocument/2006/relationships/tags" Target="../tags/tag1169.xml"/><Relationship Id="rId12" Type="http://schemas.openxmlformats.org/officeDocument/2006/relationships/tags" Target="../tags/tag1168.xml"/><Relationship Id="rId11" Type="http://schemas.openxmlformats.org/officeDocument/2006/relationships/tags" Target="../tags/tag1167.xml"/><Relationship Id="rId10" Type="http://schemas.openxmlformats.org/officeDocument/2006/relationships/tags" Target="../tags/tag1166.xml"/><Relationship Id="rId1" Type="http://schemas.openxmlformats.org/officeDocument/2006/relationships/tags" Target="../tags/tag1157.xml"/></Relationships>
</file>

<file path=ppt/slides/_rels/slide17.xml.rels><?xml version="1.0" encoding="UTF-8" standalone="yes"?>
<Relationships xmlns="http://schemas.openxmlformats.org/package/2006/relationships"><Relationship Id="rId9" Type="http://schemas.openxmlformats.org/officeDocument/2006/relationships/tags" Target="../tags/tag1184.xml"/><Relationship Id="rId8" Type="http://schemas.openxmlformats.org/officeDocument/2006/relationships/tags" Target="../tags/tag1183.xml"/><Relationship Id="rId7" Type="http://schemas.openxmlformats.org/officeDocument/2006/relationships/tags" Target="../tags/tag1182.xml"/><Relationship Id="rId6" Type="http://schemas.openxmlformats.org/officeDocument/2006/relationships/tags" Target="../tags/tag1181.xml"/><Relationship Id="rId5" Type="http://schemas.openxmlformats.org/officeDocument/2006/relationships/tags" Target="../tags/tag1180.xml"/><Relationship Id="rId4" Type="http://schemas.openxmlformats.org/officeDocument/2006/relationships/tags" Target="../tags/tag1179.xml"/><Relationship Id="rId3" Type="http://schemas.openxmlformats.org/officeDocument/2006/relationships/tags" Target="../tags/tag1178.xml"/><Relationship Id="rId2" Type="http://schemas.openxmlformats.org/officeDocument/2006/relationships/tags" Target="../tags/tag1177.xml"/><Relationship Id="rId15" Type="http://schemas.openxmlformats.org/officeDocument/2006/relationships/slideLayout" Target="../slideLayouts/slideLayout56.xml"/><Relationship Id="rId14" Type="http://schemas.openxmlformats.org/officeDocument/2006/relationships/tags" Target="../tags/tag1187.xml"/><Relationship Id="rId13" Type="http://schemas.openxmlformats.org/officeDocument/2006/relationships/image" Target="../media/image25.jpeg"/><Relationship Id="rId12" Type="http://schemas.openxmlformats.org/officeDocument/2006/relationships/image" Target="../media/image24.png"/><Relationship Id="rId11" Type="http://schemas.openxmlformats.org/officeDocument/2006/relationships/tags" Target="../tags/tag1186.xml"/><Relationship Id="rId10" Type="http://schemas.openxmlformats.org/officeDocument/2006/relationships/tags" Target="../tags/tag1185.xml"/><Relationship Id="rId1" Type="http://schemas.openxmlformats.org/officeDocument/2006/relationships/tags" Target="../tags/tag1176.xml"/></Relationships>
</file>

<file path=ppt/slides/_rels/slide18.xml.rels><?xml version="1.0" encoding="UTF-8" standalone="yes"?>
<Relationships xmlns="http://schemas.openxmlformats.org/package/2006/relationships"><Relationship Id="rId6" Type="http://schemas.openxmlformats.org/officeDocument/2006/relationships/slideLayout" Target="../slideLayouts/slideLayout70.xml"/><Relationship Id="rId5" Type="http://schemas.openxmlformats.org/officeDocument/2006/relationships/tags" Target="../tags/tag1188.xml"/><Relationship Id="rId4" Type="http://schemas.openxmlformats.org/officeDocument/2006/relationships/image" Target="../media/image28.png"/><Relationship Id="rId3" Type="http://schemas.openxmlformats.org/officeDocument/2006/relationships/image" Target="../media/image12.png"/><Relationship Id="rId2" Type="http://schemas.openxmlformats.org/officeDocument/2006/relationships/image" Target="../media/image27.png"/><Relationship Id="rId1" Type="http://schemas.openxmlformats.org/officeDocument/2006/relationships/image" Target="../media/image26.png"/></Relationships>
</file>

<file path=ppt/slides/_rels/slide19.xml.rels><?xml version="1.0" encoding="UTF-8" standalone="yes"?>
<Relationships xmlns="http://schemas.openxmlformats.org/package/2006/relationships"><Relationship Id="rId9" Type="http://schemas.openxmlformats.org/officeDocument/2006/relationships/tags" Target="../tags/tag1197.xml"/><Relationship Id="rId8" Type="http://schemas.openxmlformats.org/officeDocument/2006/relationships/tags" Target="../tags/tag1196.xml"/><Relationship Id="rId7" Type="http://schemas.openxmlformats.org/officeDocument/2006/relationships/tags" Target="../tags/tag1195.xml"/><Relationship Id="rId6" Type="http://schemas.openxmlformats.org/officeDocument/2006/relationships/tags" Target="../tags/tag1194.xml"/><Relationship Id="rId5" Type="http://schemas.openxmlformats.org/officeDocument/2006/relationships/tags" Target="../tags/tag1193.xml"/><Relationship Id="rId4" Type="http://schemas.openxmlformats.org/officeDocument/2006/relationships/tags" Target="../tags/tag1192.xml"/><Relationship Id="rId3" Type="http://schemas.openxmlformats.org/officeDocument/2006/relationships/tags" Target="../tags/tag1191.xml"/><Relationship Id="rId2" Type="http://schemas.openxmlformats.org/officeDocument/2006/relationships/tags" Target="../tags/tag1190.xml"/><Relationship Id="rId15" Type="http://schemas.openxmlformats.org/officeDocument/2006/relationships/slideLayout" Target="../slideLayouts/slideLayout55.xml"/><Relationship Id="rId14" Type="http://schemas.openxmlformats.org/officeDocument/2006/relationships/tags" Target="../tags/tag1201.xml"/><Relationship Id="rId13" Type="http://schemas.openxmlformats.org/officeDocument/2006/relationships/image" Target="../media/image29.png"/><Relationship Id="rId12" Type="http://schemas.openxmlformats.org/officeDocument/2006/relationships/tags" Target="../tags/tag1200.xml"/><Relationship Id="rId11" Type="http://schemas.openxmlformats.org/officeDocument/2006/relationships/tags" Target="../tags/tag1199.xml"/><Relationship Id="rId10" Type="http://schemas.openxmlformats.org/officeDocument/2006/relationships/tags" Target="../tags/tag1198.xml"/><Relationship Id="rId1" Type="http://schemas.openxmlformats.org/officeDocument/2006/relationships/tags" Target="../tags/tag1189.xm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70.xml"/><Relationship Id="rId3" Type="http://schemas.openxmlformats.org/officeDocument/2006/relationships/tags" Target="../tags/tag1010.xml"/><Relationship Id="rId2" Type="http://schemas.openxmlformats.org/officeDocument/2006/relationships/tags" Target="../tags/tag1009.xml"/><Relationship Id="rId1" Type="http://schemas.openxmlformats.org/officeDocument/2006/relationships/tags" Target="../tags/tag1008.xml"/></Relationships>
</file>

<file path=ppt/slides/_rels/slide20.xml.rels><?xml version="1.0" encoding="UTF-8" standalone="yes"?>
<Relationships xmlns="http://schemas.openxmlformats.org/package/2006/relationships"><Relationship Id="rId9" Type="http://schemas.openxmlformats.org/officeDocument/2006/relationships/tags" Target="../tags/tag1210.xml"/><Relationship Id="rId8" Type="http://schemas.openxmlformats.org/officeDocument/2006/relationships/tags" Target="../tags/tag1209.xml"/><Relationship Id="rId7" Type="http://schemas.openxmlformats.org/officeDocument/2006/relationships/tags" Target="../tags/tag1208.xml"/><Relationship Id="rId6" Type="http://schemas.openxmlformats.org/officeDocument/2006/relationships/tags" Target="../tags/tag1207.xml"/><Relationship Id="rId5" Type="http://schemas.openxmlformats.org/officeDocument/2006/relationships/tags" Target="../tags/tag1206.xml"/><Relationship Id="rId4" Type="http://schemas.openxmlformats.org/officeDocument/2006/relationships/tags" Target="../tags/tag1205.xml"/><Relationship Id="rId3" Type="http://schemas.openxmlformats.org/officeDocument/2006/relationships/tags" Target="../tags/tag1204.xml"/><Relationship Id="rId21" Type="http://schemas.openxmlformats.org/officeDocument/2006/relationships/slideLayout" Target="../slideLayouts/slideLayout54.xml"/><Relationship Id="rId20" Type="http://schemas.openxmlformats.org/officeDocument/2006/relationships/tags" Target="../tags/tag1221.xml"/><Relationship Id="rId2" Type="http://schemas.openxmlformats.org/officeDocument/2006/relationships/tags" Target="../tags/tag1203.xml"/><Relationship Id="rId19" Type="http://schemas.openxmlformats.org/officeDocument/2006/relationships/tags" Target="../tags/tag1220.xml"/><Relationship Id="rId18" Type="http://schemas.openxmlformats.org/officeDocument/2006/relationships/tags" Target="../tags/tag1219.xml"/><Relationship Id="rId17" Type="http://schemas.openxmlformats.org/officeDocument/2006/relationships/tags" Target="../tags/tag1218.xml"/><Relationship Id="rId16" Type="http://schemas.openxmlformats.org/officeDocument/2006/relationships/tags" Target="../tags/tag1217.xml"/><Relationship Id="rId15" Type="http://schemas.openxmlformats.org/officeDocument/2006/relationships/tags" Target="../tags/tag1216.xml"/><Relationship Id="rId14" Type="http://schemas.openxmlformats.org/officeDocument/2006/relationships/tags" Target="../tags/tag1215.xml"/><Relationship Id="rId13" Type="http://schemas.openxmlformats.org/officeDocument/2006/relationships/tags" Target="../tags/tag1214.xml"/><Relationship Id="rId12" Type="http://schemas.openxmlformats.org/officeDocument/2006/relationships/tags" Target="../tags/tag1213.xml"/><Relationship Id="rId11" Type="http://schemas.openxmlformats.org/officeDocument/2006/relationships/tags" Target="../tags/tag1212.xml"/><Relationship Id="rId10" Type="http://schemas.openxmlformats.org/officeDocument/2006/relationships/tags" Target="../tags/tag1211.xml"/><Relationship Id="rId1" Type="http://schemas.openxmlformats.org/officeDocument/2006/relationships/tags" Target="../tags/tag1202.xml"/></Relationships>
</file>

<file path=ppt/slides/_rels/slide21.xml.rels><?xml version="1.0" encoding="UTF-8" standalone="yes"?>
<Relationships xmlns="http://schemas.openxmlformats.org/package/2006/relationships"><Relationship Id="rId9" Type="http://schemas.openxmlformats.org/officeDocument/2006/relationships/tags" Target="../tags/tag1229.xml"/><Relationship Id="rId8" Type="http://schemas.openxmlformats.org/officeDocument/2006/relationships/image" Target="../media/image30.png"/><Relationship Id="rId7" Type="http://schemas.openxmlformats.org/officeDocument/2006/relationships/tags" Target="../tags/tag1228.xml"/><Relationship Id="rId6" Type="http://schemas.openxmlformats.org/officeDocument/2006/relationships/tags" Target="../tags/tag1227.xml"/><Relationship Id="rId5" Type="http://schemas.openxmlformats.org/officeDocument/2006/relationships/tags" Target="../tags/tag1226.xml"/><Relationship Id="rId4" Type="http://schemas.openxmlformats.org/officeDocument/2006/relationships/tags" Target="../tags/tag1225.xml"/><Relationship Id="rId3" Type="http://schemas.openxmlformats.org/officeDocument/2006/relationships/tags" Target="../tags/tag1224.xml"/><Relationship Id="rId2" Type="http://schemas.openxmlformats.org/officeDocument/2006/relationships/tags" Target="../tags/tag1223.xml"/><Relationship Id="rId10" Type="http://schemas.openxmlformats.org/officeDocument/2006/relationships/slideLayout" Target="../slideLayouts/slideLayout53.xml"/><Relationship Id="rId1" Type="http://schemas.openxmlformats.org/officeDocument/2006/relationships/tags" Target="../tags/tag1222.xml"/></Relationships>
</file>

<file path=ppt/slides/_rels/slide22.xml.rels><?xml version="1.0" encoding="UTF-8" standalone="yes"?>
<Relationships xmlns="http://schemas.openxmlformats.org/package/2006/relationships"><Relationship Id="rId7" Type="http://schemas.openxmlformats.org/officeDocument/2006/relationships/slideLayout" Target="../slideLayouts/slideLayout52.xml"/><Relationship Id="rId6" Type="http://schemas.openxmlformats.org/officeDocument/2006/relationships/tags" Target="../tags/tag1233.xml"/><Relationship Id="rId5" Type="http://schemas.openxmlformats.org/officeDocument/2006/relationships/image" Target="../media/image32.png"/><Relationship Id="rId4" Type="http://schemas.openxmlformats.org/officeDocument/2006/relationships/image" Target="../media/image31.png"/><Relationship Id="rId3" Type="http://schemas.openxmlformats.org/officeDocument/2006/relationships/tags" Target="../tags/tag1232.xml"/><Relationship Id="rId2" Type="http://schemas.openxmlformats.org/officeDocument/2006/relationships/tags" Target="../tags/tag1231.xml"/><Relationship Id="rId1" Type="http://schemas.openxmlformats.org/officeDocument/2006/relationships/tags" Target="../tags/tag1230.xml"/></Relationships>
</file>

<file path=ppt/slides/_rels/slide23.xml.rels><?xml version="1.0" encoding="UTF-8" standalone="yes"?>
<Relationships xmlns="http://schemas.openxmlformats.org/package/2006/relationships"><Relationship Id="rId9" Type="http://schemas.openxmlformats.org/officeDocument/2006/relationships/tags" Target="../tags/tag1240.xml"/><Relationship Id="rId8" Type="http://schemas.openxmlformats.org/officeDocument/2006/relationships/tags" Target="../tags/tag1239.xml"/><Relationship Id="rId7" Type="http://schemas.openxmlformats.org/officeDocument/2006/relationships/image" Target="../media/image15.svg"/><Relationship Id="rId6" Type="http://schemas.openxmlformats.org/officeDocument/2006/relationships/image" Target="../media/image14.png"/><Relationship Id="rId5" Type="http://schemas.openxmlformats.org/officeDocument/2006/relationships/tags" Target="../tags/tag1238.xml"/><Relationship Id="rId4" Type="http://schemas.openxmlformats.org/officeDocument/2006/relationships/tags" Target="../tags/tag1237.xml"/><Relationship Id="rId3" Type="http://schemas.openxmlformats.org/officeDocument/2006/relationships/tags" Target="../tags/tag1236.xml"/><Relationship Id="rId26" Type="http://schemas.openxmlformats.org/officeDocument/2006/relationships/slideLayout" Target="../slideLayouts/slideLayout51.xml"/><Relationship Id="rId25" Type="http://schemas.openxmlformats.org/officeDocument/2006/relationships/tags" Target="../tags/tag1249.xml"/><Relationship Id="rId24" Type="http://schemas.openxmlformats.org/officeDocument/2006/relationships/image" Target="../media/image35.png"/><Relationship Id="rId23" Type="http://schemas.openxmlformats.org/officeDocument/2006/relationships/image" Target="../media/image34.png"/><Relationship Id="rId22" Type="http://schemas.openxmlformats.org/officeDocument/2006/relationships/image" Target="../media/image33.png"/><Relationship Id="rId21" Type="http://schemas.openxmlformats.org/officeDocument/2006/relationships/tags" Target="../tags/tag1248.xml"/><Relationship Id="rId20" Type="http://schemas.openxmlformats.org/officeDocument/2006/relationships/tags" Target="../tags/tag1247.xml"/><Relationship Id="rId2" Type="http://schemas.openxmlformats.org/officeDocument/2006/relationships/tags" Target="../tags/tag1235.xml"/><Relationship Id="rId19" Type="http://schemas.openxmlformats.org/officeDocument/2006/relationships/image" Target="../media/image19.svg"/><Relationship Id="rId18" Type="http://schemas.openxmlformats.org/officeDocument/2006/relationships/image" Target="../media/image18.png"/><Relationship Id="rId17" Type="http://schemas.openxmlformats.org/officeDocument/2006/relationships/tags" Target="../tags/tag1246.xml"/><Relationship Id="rId16" Type="http://schemas.openxmlformats.org/officeDocument/2006/relationships/tags" Target="../tags/tag1245.xml"/><Relationship Id="rId15" Type="http://schemas.openxmlformats.org/officeDocument/2006/relationships/tags" Target="../tags/tag1244.xml"/><Relationship Id="rId14" Type="http://schemas.openxmlformats.org/officeDocument/2006/relationships/tags" Target="../tags/tag1243.xml"/><Relationship Id="rId13" Type="http://schemas.openxmlformats.org/officeDocument/2006/relationships/image" Target="../media/image17.svg"/><Relationship Id="rId12" Type="http://schemas.openxmlformats.org/officeDocument/2006/relationships/image" Target="../media/image16.png"/><Relationship Id="rId11" Type="http://schemas.openxmlformats.org/officeDocument/2006/relationships/tags" Target="../tags/tag1242.xml"/><Relationship Id="rId10" Type="http://schemas.openxmlformats.org/officeDocument/2006/relationships/tags" Target="../tags/tag1241.xml"/><Relationship Id="rId1" Type="http://schemas.openxmlformats.org/officeDocument/2006/relationships/tags" Target="../tags/tag1234.xml"/></Relationships>
</file>

<file path=ppt/slides/_rels/slide24.xml.rels><?xml version="1.0" encoding="UTF-8" standalone="yes"?>
<Relationships xmlns="http://schemas.openxmlformats.org/package/2006/relationships"><Relationship Id="rId5" Type="http://schemas.openxmlformats.org/officeDocument/2006/relationships/slideLayout" Target="../slideLayouts/slideLayout70.xml"/><Relationship Id="rId4" Type="http://schemas.openxmlformats.org/officeDocument/2006/relationships/tags" Target="../tags/tag1250.xml"/><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image" Target="../media/image36.png"/></Relationships>
</file>

<file path=ppt/slides/_rels/slide25.xml.rels><?xml version="1.0" encoding="UTF-8" standalone="yes"?>
<Relationships xmlns="http://schemas.openxmlformats.org/package/2006/relationships"><Relationship Id="rId9" Type="http://schemas.openxmlformats.org/officeDocument/2006/relationships/image" Target="../media/image40.png"/><Relationship Id="rId8" Type="http://schemas.openxmlformats.org/officeDocument/2006/relationships/image" Target="../media/image39.png"/><Relationship Id="rId7" Type="http://schemas.openxmlformats.org/officeDocument/2006/relationships/tags" Target="../tags/tag1257.xml"/><Relationship Id="rId6" Type="http://schemas.openxmlformats.org/officeDocument/2006/relationships/tags" Target="../tags/tag1256.xml"/><Relationship Id="rId5" Type="http://schemas.openxmlformats.org/officeDocument/2006/relationships/tags" Target="../tags/tag1255.xml"/><Relationship Id="rId4" Type="http://schemas.openxmlformats.org/officeDocument/2006/relationships/tags" Target="../tags/tag1254.xml"/><Relationship Id="rId3" Type="http://schemas.openxmlformats.org/officeDocument/2006/relationships/tags" Target="../tags/tag1253.xml"/><Relationship Id="rId2" Type="http://schemas.openxmlformats.org/officeDocument/2006/relationships/tags" Target="../tags/tag1252.xml"/><Relationship Id="rId11" Type="http://schemas.openxmlformats.org/officeDocument/2006/relationships/slideLayout" Target="../slideLayouts/slideLayout50.xml"/><Relationship Id="rId10" Type="http://schemas.openxmlformats.org/officeDocument/2006/relationships/tags" Target="../tags/tag1258.xml"/><Relationship Id="rId1" Type="http://schemas.openxmlformats.org/officeDocument/2006/relationships/tags" Target="../tags/tag1251.xml"/></Relationships>
</file>

<file path=ppt/slides/_rels/slide26.xml.rels><?xml version="1.0" encoding="UTF-8" standalone="yes"?>
<Relationships xmlns="http://schemas.openxmlformats.org/package/2006/relationships"><Relationship Id="rId6" Type="http://schemas.openxmlformats.org/officeDocument/2006/relationships/slideLayout" Target="../slideLayouts/slideLayout70.xml"/><Relationship Id="rId5" Type="http://schemas.openxmlformats.org/officeDocument/2006/relationships/tags" Target="../tags/tag1259.xml"/><Relationship Id="rId4" Type="http://schemas.openxmlformats.org/officeDocument/2006/relationships/image" Target="../media/image44.png"/><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image" Target="../media/image41.png"/></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79.xml"/><Relationship Id="rId3" Type="http://schemas.openxmlformats.org/officeDocument/2006/relationships/tags" Target="../tags/tag1262.xml"/><Relationship Id="rId2" Type="http://schemas.openxmlformats.org/officeDocument/2006/relationships/tags" Target="../tags/tag1261.xml"/><Relationship Id="rId1" Type="http://schemas.openxmlformats.org/officeDocument/2006/relationships/tags" Target="../tags/tag1260.xml"/></Relationships>
</file>

<file path=ppt/slides/_rels/slide28.xml.rels><?xml version="1.0" encoding="UTF-8" standalone="yes"?>
<Relationships xmlns="http://schemas.openxmlformats.org/package/2006/relationships"><Relationship Id="rId9" Type="http://schemas.openxmlformats.org/officeDocument/2006/relationships/tags" Target="../tags/tag1270.xml"/><Relationship Id="rId8" Type="http://schemas.openxmlformats.org/officeDocument/2006/relationships/tags" Target="../tags/tag1269.xml"/><Relationship Id="rId7" Type="http://schemas.openxmlformats.org/officeDocument/2006/relationships/tags" Target="../tags/tag1268.xml"/><Relationship Id="rId6" Type="http://schemas.openxmlformats.org/officeDocument/2006/relationships/tags" Target="../tags/tag1267.xml"/><Relationship Id="rId5" Type="http://schemas.openxmlformats.org/officeDocument/2006/relationships/tags" Target="../tags/tag1266.xml"/><Relationship Id="rId4" Type="http://schemas.openxmlformats.org/officeDocument/2006/relationships/tags" Target="../tags/tag1265.xml"/><Relationship Id="rId3" Type="http://schemas.openxmlformats.org/officeDocument/2006/relationships/image" Target="../media/image45.png"/><Relationship Id="rId2" Type="http://schemas.openxmlformats.org/officeDocument/2006/relationships/tags" Target="../tags/tag1264.xml"/><Relationship Id="rId10" Type="http://schemas.openxmlformats.org/officeDocument/2006/relationships/slideLayout" Target="../slideLayouts/slideLayout49.xml"/><Relationship Id="rId1" Type="http://schemas.openxmlformats.org/officeDocument/2006/relationships/tags" Target="../tags/tag1263.xml"/></Relationships>
</file>

<file path=ppt/slides/_rels/slide29.xml.rels><?xml version="1.0" encoding="UTF-8" standalone="yes"?>
<Relationships xmlns="http://schemas.openxmlformats.org/package/2006/relationships"><Relationship Id="rId9" Type="http://schemas.openxmlformats.org/officeDocument/2006/relationships/tags" Target="../tags/tag1277.xml"/><Relationship Id="rId8" Type="http://schemas.openxmlformats.org/officeDocument/2006/relationships/tags" Target="../tags/tag1276.xml"/><Relationship Id="rId7" Type="http://schemas.openxmlformats.org/officeDocument/2006/relationships/tags" Target="../tags/tag1275.xml"/><Relationship Id="rId6" Type="http://schemas.openxmlformats.org/officeDocument/2006/relationships/tags" Target="../tags/tag1274.xml"/><Relationship Id="rId5" Type="http://schemas.openxmlformats.org/officeDocument/2006/relationships/image" Target="../media/image47.svg"/><Relationship Id="rId4" Type="http://schemas.openxmlformats.org/officeDocument/2006/relationships/image" Target="../media/image46.png"/><Relationship Id="rId3" Type="http://schemas.openxmlformats.org/officeDocument/2006/relationships/tags" Target="../tags/tag1273.xml"/><Relationship Id="rId2" Type="http://schemas.openxmlformats.org/officeDocument/2006/relationships/tags" Target="../tags/tag1272.xml"/><Relationship Id="rId15" Type="http://schemas.openxmlformats.org/officeDocument/2006/relationships/slideLayout" Target="../slideLayouts/slideLayout48.xml"/><Relationship Id="rId14" Type="http://schemas.openxmlformats.org/officeDocument/2006/relationships/tags" Target="../tags/tag1280.xml"/><Relationship Id="rId13" Type="http://schemas.openxmlformats.org/officeDocument/2006/relationships/tags" Target="../tags/tag1279.xml"/><Relationship Id="rId12" Type="http://schemas.openxmlformats.org/officeDocument/2006/relationships/tags" Target="../tags/tag1278.xml"/><Relationship Id="rId11" Type="http://schemas.openxmlformats.org/officeDocument/2006/relationships/image" Target="../media/image49.svg"/><Relationship Id="rId10" Type="http://schemas.openxmlformats.org/officeDocument/2006/relationships/image" Target="../media/image48.png"/><Relationship Id="rId1" Type="http://schemas.openxmlformats.org/officeDocument/2006/relationships/tags" Target="../tags/tag1271.xml"/></Relationships>
</file>

<file path=ppt/slides/_rels/slide3.xml.rels><?xml version="1.0" encoding="UTF-8" standalone="yes"?>
<Relationships xmlns="http://schemas.openxmlformats.org/package/2006/relationships"><Relationship Id="rId9" Type="http://schemas.openxmlformats.org/officeDocument/2006/relationships/tags" Target="../tags/tag1019.xml"/><Relationship Id="rId8" Type="http://schemas.openxmlformats.org/officeDocument/2006/relationships/tags" Target="../tags/tag1018.xml"/><Relationship Id="rId7" Type="http://schemas.openxmlformats.org/officeDocument/2006/relationships/tags" Target="../tags/tag1017.xml"/><Relationship Id="rId6" Type="http://schemas.openxmlformats.org/officeDocument/2006/relationships/tags" Target="../tags/tag1016.xml"/><Relationship Id="rId5" Type="http://schemas.openxmlformats.org/officeDocument/2006/relationships/tags" Target="../tags/tag1015.xml"/><Relationship Id="rId4" Type="http://schemas.openxmlformats.org/officeDocument/2006/relationships/tags" Target="../tags/tag1014.xml"/><Relationship Id="rId3" Type="http://schemas.openxmlformats.org/officeDocument/2006/relationships/tags" Target="../tags/tag1013.xml"/><Relationship Id="rId2" Type="http://schemas.openxmlformats.org/officeDocument/2006/relationships/tags" Target="../tags/tag1012.xml"/><Relationship Id="rId13" Type="http://schemas.openxmlformats.org/officeDocument/2006/relationships/slideLayout" Target="../slideLayouts/slideLayout68.xml"/><Relationship Id="rId12" Type="http://schemas.openxmlformats.org/officeDocument/2006/relationships/tags" Target="../tags/tag1022.xml"/><Relationship Id="rId11" Type="http://schemas.openxmlformats.org/officeDocument/2006/relationships/tags" Target="../tags/tag1021.xml"/><Relationship Id="rId10" Type="http://schemas.openxmlformats.org/officeDocument/2006/relationships/tags" Target="../tags/tag1020.xml"/><Relationship Id="rId1" Type="http://schemas.openxmlformats.org/officeDocument/2006/relationships/tags" Target="../tags/tag1011.xml"/></Relationships>
</file>

<file path=ppt/slides/_rels/slide30.xml.rels><?xml version="1.0" encoding="UTF-8" standalone="yes"?>
<Relationships xmlns="http://schemas.openxmlformats.org/package/2006/relationships"><Relationship Id="rId9" Type="http://schemas.openxmlformats.org/officeDocument/2006/relationships/tags" Target="../tags/tag1287.xml"/><Relationship Id="rId8" Type="http://schemas.openxmlformats.org/officeDocument/2006/relationships/tags" Target="../tags/tag1286.xml"/><Relationship Id="rId7" Type="http://schemas.openxmlformats.org/officeDocument/2006/relationships/tags" Target="../tags/tag1285.xml"/><Relationship Id="rId6" Type="http://schemas.openxmlformats.org/officeDocument/2006/relationships/image" Target="../media/image47.svg"/><Relationship Id="rId5" Type="http://schemas.openxmlformats.org/officeDocument/2006/relationships/image" Target="../media/image46.png"/><Relationship Id="rId4" Type="http://schemas.openxmlformats.org/officeDocument/2006/relationships/tags" Target="../tags/tag1284.xml"/><Relationship Id="rId3" Type="http://schemas.openxmlformats.org/officeDocument/2006/relationships/tags" Target="../tags/tag1283.xml"/><Relationship Id="rId20" Type="http://schemas.openxmlformats.org/officeDocument/2006/relationships/slideLayout" Target="../slideLayouts/slideLayout47.xml"/><Relationship Id="rId2" Type="http://schemas.openxmlformats.org/officeDocument/2006/relationships/tags" Target="../tags/tag1282.xml"/><Relationship Id="rId19" Type="http://schemas.openxmlformats.org/officeDocument/2006/relationships/tags" Target="../tags/tag1293.xml"/><Relationship Id="rId18" Type="http://schemas.openxmlformats.org/officeDocument/2006/relationships/tags" Target="../tags/tag1292.xml"/><Relationship Id="rId17" Type="http://schemas.openxmlformats.org/officeDocument/2006/relationships/tags" Target="../tags/tag1291.xml"/><Relationship Id="rId16" Type="http://schemas.openxmlformats.org/officeDocument/2006/relationships/image" Target="../media/image51.svg"/><Relationship Id="rId15" Type="http://schemas.openxmlformats.org/officeDocument/2006/relationships/image" Target="../media/image50.png"/><Relationship Id="rId14" Type="http://schemas.openxmlformats.org/officeDocument/2006/relationships/tags" Target="../tags/tag1290.xml"/><Relationship Id="rId13" Type="http://schemas.openxmlformats.org/officeDocument/2006/relationships/tags" Target="../tags/tag1289.xml"/><Relationship Id="rId12" Type="http://schemas.openxmlformats.org/officeDocument/2006/relationships/tags" Target="../tags/tag1288.xml"/><Relationship Id="rId11" Type="http://schemas.openxmlformats.org/officeDocument/2006/relationships/image" Target="../media/image49.svg"/><Relationship Id="rId10" Type="http://schemas.openxmlformats.org/officeDocument/2006/relationships/image" Target="../media/image48.png"/><Relationship Id="rId1" Type="http://schemas.openxmlformats.org/officeDocument/2006/relationships/tags" Target="../tags/tag1281.xml"/></Relationships>
</file>

<file path=ppt/slides/_rels/slide31.xml.rels><?xml version="1.0" encoding="UTF-8" standalone="yes"?>
<Relationships xmlns="http://schemas.openxmlformats.org/package/2006/relationships"><Relationship Id="rId9" Type="http://schemas.openxmlformats.org/officeDocument/2006/relationships/tags" Target="../tags/tag1302.xml"/><Relationship Id="rId8" Type="http://schemas.openxmlformats.org/officeDocument/2006/relationships/tags" Target="../tags/tag1301.xml"/><Relationship Id="rId7" Type="http://schemas.openxmlformats.org/officeDocument/2006/relationships/tags" Target="../tags/tag1300.xml"/><Relationship Id="rId6" Type="http://schemas.openxmlformats.org/officeDocument/2006/relationships/tags" Target="../tags/tag1299.xml"/><Relationship Id="rId5" Type="http://schemas.openxmlformats.org/officeDocument/2006/relationships/tags" Target="../tags/tag1298.xml"/><Relationship Id="rId4" Type="http://schemas.openxmlformats.org/officeDocument/2006/relationships/tags" Target="../tags/tag1297.xml"/><Relationship Id="rId3" Type="http://schemas.openxmlformats.org/officeDocument/2006/relationships/tags" Target="../tags/tag1296.xml"/><Relationship Id="rId24" Type="http://schemas.openxmlformats.org/officeDocument/2006/relationships/slideLayout" Target="../slideLayouts/slideLayout46.xml"/><Relationship Id="rId23" Type="http://schemas.openxmlformats.org/officeDocument/2006/relationships/tags" Target="../tags/tag1316.xml"/><Relationship Id="rId22" Type="http://schemas.openxmlformats.org/officeDocument/2006/relationships/tags" Target="../tags/tag1315.xml"/><Relationship Id="rId21" Type="http://schemas.openxmlformats.org/officeDocument/2006/relationships/tags" Target="../tags/tag1314.xml"/><Relationship Id="rId20" Type="http://schemas.openxmlformats.org/officeDocument/2006/relationships/tags" Target="../tags/tag1313.xml"/><Relationship Id="rId2" Type="http://schemas.openxmlformats.org/officeDocument/2006/relationships/tags" Target="../tags/tag1295.xml"/><Relationship Id="rId19" Type="http://schemas.openxmlformats.org/officeDocument/2006/relationships/tags" Target="../tags/tag1312.xml"/><Relationship Id="rId18" Type="http://schemas.openxmlformats.org/officeDocument/2006/relationships/tags" Target="../tags/tag1311.xml"/><Relationship Id="rId17" Type="http://schemas.openxmlformats.org/officeDocument/2006/relationships/tags" Target="../tags/tag1310.xml"/><Relationship Id="rId16" Type="http://schemas.openxmlformats.org/officeDocument/2006/relationships/tags" Target="../tags/tag1309.xml"/><Relationship Id="rId15" Type="http://schemas.openxmlformats.org/officeDocument/2006/relationships/tags" Target="../tags/tag1308.xml"/><Relationship Id="rId14" Type="http://schemas.openxmlformats.org/officeDocument/2006/relationships/tags" Target="../tags/tag1307.xml"/><Relationship Id="rId13" Type="http://schemas.openxmlformats.org/officeDocument/2006/relationships/tags" Target="../tags/tag1306.xml"/><Relationship Id="rId12" Type="http://schemas.openxmlformats.org/officeDocument/2006/relationships/tags" Target="../tags/tag1305.xml"/><Relationship Id="rId11" Type="http://schemas.openxmlformats.org/officeDocument/2006/relationships/tags" Target="../tags/tag1304.xml"/><Relationship Id="rId10" Type="http://schemas.openxmlformats.org/officeDocument/2006/relationships/tags" Target="../tags/tag1303.xml"/><Relationship Id="rId1" Type="http://schemas.openxmlformats.org/officeDocument/2006/relationships/tags" Target="../tags/tag1294.xml"/></Relationships>
</file>

<file path=ppt/slides/_rels/slide32.xml.rels><?xml version="1.0" encoding="UTF-8" standalone="yes"?>
<Relationships xmlns="http://schemas.openxmlformats.org/package/2006/relationships"><Relationship Id="rId9" Type="http://schemas.openxmlformats.org/officeDocument/2006/relationships/tags" Target="../tags/tag1323.xml"/><Relationship Id="rId8" Type="http://schemas.openxmlformats.org/officeDocument/2006/relationships/tags" Target="../tags/tag1322.xml"/><Relationship Id="rId7" Type="http://schemas.openxmlformats.org/officeDocument/2006/relationships/image" Target="../media/image53.jpeg"/><Relationship Id="rId6" Type="http://schemas.openxmlformats.org/officeDocument/2006/relationships/tags" Target="../tags/tag1321.xml"/><Relationship Id="rId5" Type="http://schemas.openxmlformats.org/officeDocument/2006/relationships/tags" Target="../tags/tag1320.xml"/><Relationship Id="rId4" Type="http://schemas.openxmlformats.org/officeDocument/2006/relationships/tags" Target="../tags/tag1319.xml"/><Relationship Id="rId3" Type="http://schemas.openxmlformats.org/officeDocument/2006/relationships/image" Target="../media/image52.jpeg"/><Relationship Id="rId23" Type="http://schemas.openxmlformats.org/officeDocument/2006/relationships/slideLayout" Target="../slideLayouts/slideLayout45.xml"/><Relationship Id="rId22" Type="http://schemas.openxmlformats.org/officeDocument/2006/relationships/tags" Target="../tags/tag1333.xml"/><Relationship Id="rId21" Type="http://schemas.openxmlformats.org/officeDocument/2006/relationships/tags" Target="../tags/tag1332.xml"/><Relationship Id="rId20" Type="http://schemas.openxmlformats.org/officeDocument/2006/relationships/tags" Target="../tags/tag1331.xml"/><Relationship Id="rId2" Type="http://schemas.openxmlformats.org/officeDocument/2006/relationships/tags" Target="../tags/tag1318.xml"/><Relationship Id="rId19" Type="http://schemas.openxmlformats.org/officeDocument/2006/relationships/image" Target="../media/image56.jpeg"/><Relationship Id="rId18" Type="http://schemas.openxmlformats.org/officeDocument/2006/relationships/tags" Target="../tags/tag1330.xml"/><Relationship Id="rId17" Type="http://schemas.openxmlformats.org/officeDocument/2006/relationships/tags" Target="../tags/tag1329.xml"/><Relationship Id="rId16" Type="http://schemas.openxmlformats.org/officeDocument/2006/relationships/tags" Target="../tags/tag1328.xml"/><Relationship Id="rId15" Type="http://schemas.openxmlformats.org/officeDocument/2006/relationships/image" Target="../media/image55.jpeg"/><Relationship Id="rId14" Type="http://schemas.openxmlformats.org/officeDocument/2006/relationships/tags" Target="../tags/tag1327.xml"/><Relationship Id="rId13" Type="http://schemas.openxmlformats.org/officeDocument/2006/relationships/tags" Target="../tags/tag1326.xml"/><Relationship Id="rId12" Type="http://schemas.openxmlformats.org/officeDocument/2006/relationships/tags" Target="../tags/tag1325.xml"/><Relationship Id="rId11" Type="http://schemas.openxmlformats.org/officeDocument/2006/relationships/image" Target="../media/image54.jpeg"/><Relationship Id="rId10" Type="http://schemas.openxmlformats.org/officeDocument/2006/relationships/tags" Target="../tags/tag1324.xml"/><Relationship Id="rId1" Type="http://schemas.openxmlformats.org/officeDocument/2006/relationships/tags" Target="../tags/tag1317.xml"/></Relationships>
</file>

<file path=ppt/slides/_rels/slide33.xml.rels><?xml version="1.0" encoding="UTF-8" standalone="yes"?>
<Relationships xmlns="http://schemas.openxmlformats.org/package/2006/relationships"><Relationship Id="rId9" Type="http://schemas.openxmlformats.org/officeDocument/2006/relationships/tags" Target="../tags/tag1341.xml"/><Relationship Id="rId8" Type="http://schemas.openxmlformats.org/officeDocument/2006/relationships/image" Target="../media/image57.png"/><Relationship Id="rId7" Type="http://schemas.openxmlformats.org/officeDocument/2006/relationships/tags" Target="../tags/tag1340.xml"/><Relationship Id="rId6" Type="http://schemas.openxmlformats.org/officeDocument/2006/relationships/tags" Target="../tags/tag1339.xml"/><Relationship Id="rId5" Type="http://schemas.openxmlformats.org/officeDocument/2006/relationships/tags" Target="../tags/tag1338.xml"/><Relationship Id="rId4" Type="http://schemas.openxmlformats.org/officeDocument/2006/relationships/tags" Target="../tags/tag1337.xml"/><Relationship Id="rId3" Type="http://schemas.openxmlformats.org/officeDocument/2006/relationships/tags" Target="../tags/tag1336.xml"/><Relationship Id="rId2" Type="http://schemas.openxmlformats.org/officeDocument/2006/relationships/tags" Target="../tags/tag1335.xml"/><Relationship Id="rId10" Type="http://schemas.openxmlformats.org/officeDocument/2006/relationships/slideLayout" Target="../slideLayouts/slideLayout44.xml"/><Relationship Id="rId1" Type="http://schemas.openxmlformats.org/officeDocument/2006/relationships/tags" Target="../tags/tag1334.xml"/></Relationships>
</file>

<file path=ppt/slides/_rels/slide34.xml.rels><?xml version="1.0" encoding="UTF-8" standalone="yes"?>
<Relationships xmlns="http://schemas.openxmlformats.org/package/2006/relationships"><Relationship Id="rId9" Type="http://schemas.openxmlformats.org/officeDocument/2006/relationships/image" Target="../media/image59.jpeg"/><Relationship Id="rId8" Type="http://schemas.openxmlformats.org/officeDocument/2006/relationships/tags" Target="../tags/tag1348.xml"/><Relationship Id="rId7" Type="http://schemas.openxmlformats.org/officeDocument/2006/relationships/tags" Target="../tags/tag1347.xml"/><Relationship Id="rId6" Type="http://schemas.openxmlformats.org/officeDocument/2006/relationships/tags" Target="../tags/tag1346.xml"/><Relationship Id="rId5" Type="http://schemas.openxmlformats.org/officeDocument/2006/relationships/tags" Target="../tags/tag1345.xml"/><Relationship Id="rId4" Type="http://schemas.openxmlformats.org/officeDocument/2006/relationships/image" Target="../media/image58.jpeg"/><Relationship Id="rId3" Type="http://schemas.openxmlformats.org/officeDocument/2006/relationships/tags" Target="../tags/tag1344.xml"/><Relationship Id="rId2" Type="http://schemas.openxmlformats.org/officeDocument/2006/relationships/tags" Target="../tags/tag1343.xml"/><Relationship Id="rId13" Type="http://schemas.openxmlformats.org/officeDocument/2006/relationships/slideLayout" Target="../slideLayouts/slideLayout43.xml"/><Relationship Id="rId12" Type="http://schemas.openxmlformats.org/officeDocument/2006/relationships/tags" Target="../tags/tag1351.xml"/><Relationship Id="rId11" Type="http://schemas.openxmlformats.org/officeDocument/2006/relationships/tags" Target="../tags/tag1350.xml"/><Relationship Id="rId10" Type="http://schemas.openxmlformats.org/officeDocument/2006/relationships/tags" Target="../tags/tag1349.xml"/><Relationship Id="rId1" Type="http://schemas.openxmlformats.org/officeDocument/2006/relationships/tags" Target="../tags/tag1342.xml"/></Relationships>
</file>

<file path=ppt/slides/_rels/slide35.xml.rels><?xml version="1.0" encoding="UTF-8" standalone="yes"?>
<Relationships xmlns="http://schemas.openxmlformats.org/package/2006/relationships"><Relationship Id="rId9" Type="http://schemas.openxmlformats.org/officeDocument/2006/relationships/tags" Target="../tags/tag1358.xml"/><Relationship Id="rId8" Type="http://schemas.openxmlformats.org/officeDocument/2006/relationships/image" Target="../media/image61.jpeg"/><Relationship Id="rId7" Type="http://schemas.openxmlformats.org/officeDocument/2006/relationships/tags" Target="../tags/tag1357.xml"/><Relationship Id="rId6" Type="http://schemas.openxmlformats.org/officeDocument/2006/relationships/tags" Target="../tags/tag1356.xml"/><Relationship Id="rId5" Type="http://schemas.openxmlformats.org/officeDocument/2006/relationships/tags" Target="../tags/tag1355.xml"/><Relationship Id="rId4" Type="http://schemas.openxmlformats.org/officeDocument/2006/relationships/image" Target="../media/image60.jpeg"/><Relationship Id="rId3" Type="http://schemas.openxmlformats.org/officeDocument/2006/relationships/tags" Target="../tags/tag1354.xml"/><Relationship Id="rId2" Type="http://schemas.openxmlformats.org/officeDocument/2006/relationships/tags" Target="../tags/tag1353.xml"/><Relationship Id="rId12" Type="http://schemas.openxmlformats.org/officeDocument/2006/relationships/slideLayout" Target="../slideLayouts/slideLayout42.xml"/><Relationship Id="rId11" Type="http://schemas.openxmlformats.org/officeDocument/2006/relationships/tags" Target="../tags/tag1360.xml"/><Relationship Id="rId10" Type="http://schemas.openxmlformats.org/officeDocument/2006/relationships/tags" Target="../tags/tag1359.xml"/><Relationship Id="rId1" Type="http://schemas.openxmlformats.org/officeDocument/2006/relationships/tags" Target="../tags/tag1352.xml"/></Relationships>
</file>

<file path=ppt/slides/_rels/slide36.xml.rels><?xml version="1.0" encoding="UTF-8" standalone="yes"?>
<Relationships xmlns="http://schemas.openxmlformats.org/package/2006/relationships"><Relationship Id="rId9" Type="http://schemas.openxmlformats.org/officeDocument/2006/relationships/image" Target="../media/image62.png"/><Relationship Id="rId8" Type="http://schemas.openxmlformats.org/officeDocument/2006/relationships/tags" Target="../tags/tag1368.xml"/><Relationship Id="rId7" Type="http://schemas.openxmlformats.org/officeDocument/2006/relationships/tags" Target="../tags/tag1367.xml"/><Relationship Id="rId6" Type="http://schemas.openxmlformats.org/officeDocument/2006/relationships/tags" Target="../tags/tag1366.xml"/><Relationship Id="rId5" Type="http://schemas.openxmlformats.org/officeDocument/2006/relationships/tags" Target="../tags/tag1365.xml"/><Relationship Id="rId4" Type="http://schemas.openxmlformats.org/officeDocument/2006/relationships/tags" Target="../tags/tag1364.xml"/><Relationship Id="rId3" Type="http://schemas.openxmlformats.org/officeDocument/2006/relationships/tags" Target="../tags/tag1363.xml"/><Relationship Id="rId2" Type="http://schemas.openxmlformats.org/officeDocument/2006/relationships/tags" Target="../tags/tag1362.xml"/><Relationship Id="rId12" Type="http://schemas.openxmlformats.org/officeDocument/2006/relationships/slideLayout" Target="../slideLayouts/slideLayout41.xml"/><Relationship Id="rId11" Type="http://schemas.openxmlformats.org/officeDocument/2006/relationships/tags" Target="../tags/tag1369.xml"/><Relationship Id="rId10" Type="http://schemas.openxmlformats.org/officeDocument/2006/relationships/image" Target="../media/image63.png"/><Relationship Id="rId1" Type="http://schemas.openxmlformats.org/officeDocument/2006/relationships/tags" Target="../tags/tag1361.xml"/></Relationships>
</file>

<file path=ppt/slides/_rels/slide37.xml.rels><?xml version="1.0" encoding="UTF-8" standalone="yes"?>
<Relationships xmlns="http://schemas.openxmlformats.org/package/2006/relationships"><Relationship Id="rId4" Type="http://schemas.openxmlformats.org/officeDocument/2006/relationships/slideLayout" Target="../slideLayouts/slideLayout70.xml"/><Relationship Id="rId3" Type="http://schemas.openxmlformats.org/officeDocument/2006/relationships/tags" Target="../tags/tag1371.xml"/><Relationship Id="rId2" Type="http://schemas.openxmlformats.org/officeDocument/2006/relationships/image" Target="../media/image45.png"/><Relationship Id="rId1" Type="http://schemas.openxmlformats.org/officeDocument/2006/relationships/tags" Target="../tags/tag1370.xml"/></Relationships>
</file>

<file path=ppt/slides/_rels/slide38.xml.rels><?xml version="1.0" encoding="UTF-8" standalone="yes"?>
<Relationships xmlns="http://schemas.openxmlformats.org/package/2006/relationships"><Relationship Id="rId9" Type="http://schemas.openxmlformats.org/officeDocument/2006/relationships/tags" Target="../tags/tag1380.xml"/><Relationship Id="rId8" Type="http://schemas.openxmlformats.org/officeDocument/2006/relationships/tags" Target="../tags/tag1379.xml"/><Relationship Id="rId7" Type="http://schemas.openxmlformats.org/officeDocument/2006/relationships/tags" Target="../tags/tag1378.xml"/><Relationship Id="rId6" Type="http://schemas.openxmlformats.org/officeDocument/2006/relationships/tags" Target="../tags/tag1377.xml"/><Relationship Id="rId5" Type="http://schemas.openxmlformats.org/officeDocument/2006/relationships/tags" Target="../tags/tag1376.xml"/><Relationship Id="rId4" Type="http://schemas.openxmlformats.org/officeDocument/2006/relationships/tags" Target="../tags/tag1375.xml"/><Relationship Id="rId3" Type="http://schemas.openxmlformats.org/officeDocument/2006/relationships/tags" Target="../tags/tag1374.xml"/><Relationship Id="rId2" Type="http://schemas.openxmlformats.org/officeDocument/2006/relationships/tags" Target="../tags/tag1373.xml"/><Relationship Id="rId17" Type="http://schemas.openxmlformats.org/officeDocument/2006/relationships/slideLayout" Target="../slideLayouts/slideLayout40.xml"/><Relationship Id="rId16" Type="http://schemas.openxmlformats.org/officeDocument/2006/relationships/tags" Target="../tags/tag1386.xml"/><Relationship Id="rId15" Type="http://schemas.openxmlformats.org/officeDocument/2006/relationships/image" Target="../media/image64.png"/><Relationship Id="rId14" Type="http://schemas.openxmlformats.org/officeDocument/2006/relationships/tags" Target="../tags/tag1385.xml"/><Relationship Id="rId13" Type="http://schemas.openxmlformats.org/officeDocument/2006/relationships/tags" Target="../tags/tag1384.xml"/><Relationship Id="rId12" Type="http://schemas.openxmlformats.org/officeDocument/2006/relationships/tags" Target="../tags/tag1383.xml"/><Relationship Id="rId11" Type="http://schemas.openxmlformats.org/officeDocument/2006/relationships/tags" Target="../tags/tag1382.xml"/><Relationship Id="rId10" Type="http://schemas.openxmlformats.org/officeDocument/2006/relationships/tags" Target="../tags/tag1381.xml"/><Relationship Id="rId1" Type="http://schemas.openxmlformats.org/officeDocument/2006/relationships/tags" Target="../tags/tag1372.xml"/></Relationships>
</file>

<file path=ppt/slides/_rels/slide39.xml.rels><?xml version="1.0" encoding="UTF-8" standalone="yes"?>
<Relationships xmlns="http://schemas.openxmlformats.org/package/2006/relationships"><Relationship Id="rId4" Type="http://schemas.openxmlformats.org/officeDocument/2006/relationships/slideLayout" Target="../slideLayouts/slideLayout70.xml"/><Relationship Id="rId3" Type="http://schemas.openxmlformats.org/officeDocument/2006/relationships/tags" Target="../tags/tag1387.xml"/><Relationship Id="rId2" Type="http://schemas.openxmlformats.org/officeDocument/2006/relationships/image" Target="../media/image66.png"/><Relationship Id="rId1" Type="http://schemas.openxmlformats.org/officeDocument/2006/relationships/image" Target="../media/image65.pn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79.xml"/><Relationship Id="rId3" Type="http://schemas.openxmlformats.org/officeDocument/2006/relationships/tags" Target="../tags/tag1025.xml"/><Relationship Id="rId2" Type="http://schemas.openxmlformats.org/officeDocument/2006/relationships/tags" Target="../tags/tag1024.xml"/><Relationship Id="rId1" Type="http://schemas.openxmlformats.org/officeDocument/2006/relationships/tags" Target="../tags/tag1023.xml"/></Relationships>
</file>

<file path=ppt/slides/_rels/slide40.xml.rels><?xml version="1.0" encoding="UTF-8" standalone="yes"?>
<Relationships xmlns="http://schemas.openxmlformats.org/package/2006/relationships"><Relationship Id="rId9" Type="http://schemas.openxmlformats.org/officeDocument/2006/relationships/tags" Target="../tags/tag1396.xml"/><Relationship Id="rId8" Type="http://schemas.openxmlformats.org/officeDocument/2006/relationships/tags" Target="../tags/tag1395.xml"/><Relationship Id="rId7" Type="http://schemas.openxmlformats.org/officeDocument/2006/relationships/tags" Target="../tags/tag1394.xml"/><Relationship Id="rId6" Type="http://schemas.openxmlformats.org/officeDocument/2006/relationships/tags" Target="../tags/tag1393.xml"/><Relationship Id="rId5" Type="http://schemas.openxmlformats.org/officeDocument/2006/relationships/tags" Target="../tags/tag1392.xml"/><Relationship Id="rId4" Type="http://schemas.openxmlformats.org/officeDocument/2006/relationships/tags" Target="../tags/tag1391.xml"/><Relationship Id="rId3" Type="http://schemas.openxmlformats.org/officeDocument/2006/relationships/tags" Target="../tags/tag1390.xml"/><Relationship Id="rId2" Type="http://schemas.openxmlformats.org/officeDocument/2006/relationships/tags" Target="../tags/tag1389.xml"/><Relationship Id="rId18" Type="http://schemas.openxmlformats.org/officeDocument/2006/relationships/slideLayout" Target="../slideLayouts/slideLayout39.xml"/><Relationship Id="rId17" Type="http://schemas.openxmlformats.org/officeDocument/2006/relationships/tags" Target="../tags/tag1403.xml"/><Relationship Id="rId16" Type="http://schemas.openxmlformats.org/officeDocument/2006/relationships/image" Target="../media/image67.png"/><Relationship Id="rId15" Type="http://schemas.openxmlformats.org/officeDocument/2006/relationships/tags" Target="../tags/tag1402.xml"/><Relationship Id="rId14" Type="http://schemas.openxmlformats.org/officeDocument/2006/relationships/tags" Target="../tags/tag1401.xml"/><Relationship Id="rId13" Type="http://schemas.openxmlformats.org/officeDocument/2006/relationships/tags" Target="../tags/tag1400.xml"/><Relationship Id="rId12" Type="http://schemas.openxmlformats.org/officeDocument/2006/relationships/tags" Target="../tags/tag1399.xml"/><Relationship Id="rId11" Type="http://schemas.openxmlformats.org/officeDocument/2006/relationships/tags" Target="../tags/tag1398.xml"/><Relationship Id="rId10" Type="http://schemas.openxmlformats.org/officeDocument/2006/relationships/tags" Target="../tags/tag1397.xml"/><Relationship Id="rId1" Type="http://schemas.openxmlformats.org/officeDocument/2006/relationships/tags" Target="../tags/tag1388.xml"/></Relationships>
</file>

<file path=ppt/slides/_rels/slide41.xml.rels><?xml version="1.0" encoding="UTF-8" standalone="yes"?>
<Relationships xmlns="http://schemas.openxmlformats.org/package/2006/relationships"><Relationship Id="rId4" Type="http://schemas.openxmlformats.org/officeDocument/2006/relationships/slideLayout" Target="../slideLayouts/slideLayout70.xml"/><Relationship Id="rId3" Type="http://schemas.openxmlformats.org/officeDocument/2006/relationships/tags" Target="../tags/tag1405.xml"/><Relationship Id="rId2" Type="http://schemas.openxmlformats.org/officeDocument/2006/relationships/image" Target="../media/image68.png"/><Relationship Id="rId1" Type="http://schemas.openxmlformats.org/officeDocument/2006/relationships/tags" Target="../tags/tag1404.xml"/></Relationships>
</file>

<file path=ppt/slides/_rels/slide42.xml.rels><?xml version="1.0" encoding="UTF-8" standalone="yes"?>
<Relationships xmlns="http://schemas.openxmlformats.org/package/2006/relationships"><Relationship Id="rId9" Type="http://schemas.openxmlformats.org/officeDocument/2006/relationships/tags" Target="../tags/tag1414.xml"/><Relationship Id="rId8" Type="http://schemas.openxmlformats.org/officeDocument/2006/relationships/tags" Target="../tags/tag1413.xml"/><Relationship Id="rId7" Type="http://schemas.openxmlformats.org/officeDocument/2006/relationships/tags" Target="../tags/tag1412.xml"/><Relationship Id="rId6" Type="http://schemas.openxmlformats.org/officeDocument/2006/relationships/tags" Target="../tags/tag1411.xml"/><Relationship Id="rId5" Type="http://schemas.openxmlformats.org/officeDocument/2006/relationships/tags" Target="../tags/tag1410.xml"/><Relationship Id="rId4" Type="http://schemas.openxmlformats.org/officeDocument/2006/relationships/tags" Target="../tags/tag1409.xml"/><Relationship Id="rId3" Type="http://schemas.openxmlformats.org/officeDocument/2006/relationships/tags" Target="../tags/tag1408.xml"/><Relationship Id="rId2" Type="http://schemas.openxmlformats.org/officeDocument/2006/relationships/tags" Target="../tags/tag1407.xml"/><Relationship Id="rId18" Type="http://schemas.openxmlformats.org/officeDocument/2006/relationships/slideLayout" Target="../slideLayouts/slideLayout38.xml"/><Relationship Id="rId17" Type="http://schemas.openxmlformats.org/officeDocument/2006/relationships/tags" Target="../tags/tag1421.xml"/><Relationship Id="rId16" Type="http://schemas.openxmlformats.org/officeDocument/2006/relationships/image" Target="../media/image69.png"/><Relationship Id="rId15" Type="http://schemas.openxmlformats.org/officeDocument/2006/relationships/tags" Target="../tags/tag1420.xml"/><Relationship Id="rId14" Type="http://schemas.openxmlformats.org/officeDocument/2006/relationships/tags" Target="../tags/tag1419.xml"/><Relationship Id="rId13" Type="http://schemas.openxmlformats.org/officeDocument/2006/relationships/tags" Target="../tags/tag1418.xml"/><Relationship Id="rId12" Type="http://schemas.openxmlformats.org/officeDocument/2006/relationships/tags" Target="../tags/tag1417.xml"/><Relationship Id="rId11" Type="http://schemas.openxmlformats.org/officeDocument/2006/relationships/tags" Target="../tags/tag1416.xml"/><Relationship Id="rId10" Type="http://schemas.openxmlformats.org/officeDocument/2006/relationships/tags" Target="../tags/tag1415.xml"/><Relationship Id="rId1" Type="http://schemas.openxmlformats.org/officeDocument/2006/relationships/tags" Target="../tags/tag1406.xml"/></Relationships>
</file>

<file path=ppt/slides/_rels/slide43.xml.rels><?xml version="1.0" encoding="UTF-8" standalone="yes"?>
<Relationships xmlns="http://schemas.openxmlformats.org/package/2006/relationships"><Relationship Id="rId9" Type="http://schemas.openxmlformats.org/officeDocument/2006/relationships/image" Target="../media/image71.png"/><Relationship Id="rId8" Type="http://schemas.openxmlformats.org/officeDocument/2006/relationships/image" Target="../media/image70.png"/><Relationship Id="rId7" Type="http://schemas.openxmlformats.org/officeDocument/2006/relationships/tags" Target="../tags/tag1428.xml"/><Relationship Id="rId6" Type="http://schemas.openxmlformats.org/officeDocument/2006/relationships/tags" Target="../tags/tag1427.xml"/><Relationship Id="rId5" Type="http://schemas.openxmlformats.org/officeDocument/2006/relationships/tags" Target="../tags/tag1426.xml"/><Relationship Id="rId4" Type="http://schemas.openxmlformats.org/officeDocument/2006/relationships/tags" Target="../tags/tag1425.xml"/><Relationship Id="rId3" Type="http://schemas.openxmlformats.org/officeDocument/2006/relationships/tags" Target="../tags/tag1424.xml"/><Relationship Id="rId2" Type="http://schemas.openxmlformats.org/officeDocument/2006/relationships/tags" Target="../tags/tag1423.xml"/><Relationship Id="rId11" Type="http://schemas.openxmlformats.org/officeDocument/2006/relationships/slideLayout" Target="../slideLayouts/slideLayout37.xml"/><Relationship Id="rId10" Type="http://schemas.openxmlformats.org/officeDocument/2006/relationships/tags" Target="../tags/tag1429.xml"/><Relationship Id="rId1" Type="http://schemas.openxmlformats.org/officeDocument/2006/relationships/tags" Target="../tags/tag1422.xml"/></Relationships>
</file>

<file path=ppt/slides/_rels/slide44.xml.rels><?xml version="1.0" encoding="UTF-8" standalone="yes"?>
<Relationships xmlns="http://schemas.openxmlformats.org/package/2006/relationships"><Relationship Id="rId9" Type="http://schemas.openxmlformats.org/officeDocument/2006/relationships/slideLayout" Target="../slideLayouts/slideLayout36.xml"/><Relationship Id="rId8" Type="http://schemas.openxmlformats.org/officeDocument/2006/relationships/tags" Target="../tags/tag1436.xml"/><Relationship Id="rId7" Type="http://schemas.openxmlformats.org/officeDocument/2006/relationships/image" Target="../media/image72.png"/><Relationship Id="rId6" Type="http://schemas.openxmlformats.org/officeDocument/2006/relationships/tags" Target="../tags/tag1435.xml"/><Relationship Id="rId5" Type="http://schemas.openxmlformats.org/officeDocument/2006/relationships/tags" Target="../tags/tag1434.xml"/><Relationship Id="rId4" Type="http://schemas.openxmlformats.org/officeDocument/2006/relationships/tags" Target="../tags/tag1433.xml"/><Relationship Id="rId3" Type="http://schemas.openxmlformats.org/officeDocument/2006/relationships/tags" Target="../tags/tag1432.xml"/><Relationship Id="rId2" Type="http://schemas.openxmlformats.org/officeDocument/2006/relationships/tags" Target="../tags/tag1431.xml"/><Relationship Id="rId1" Type="http://schemas.openxmlformats.org/officeDocument/2006/relationships/tags" Target="../tags/tag1430.xml"/></Relationships>
</file>

<file path=ppt/slides/_rels/slide45.xml.rels><?xml version="1.0" encoding="UTF-8" standalone="yes"?>
<Relationships xmlns="http://schemas.openxmlformats.org/package/2006/relationships"><Relationship Id="rId5" Type="http://schemas.openxmlformats.org/officeDocument/2006/relationships/slideLayout" Target="../slideLayouts/slideLayout70.xml"/><Relationship Id="rId4" Type="http://schemas.openxmlformats.org/officeDocument/2006/relationships/tags" Target="../tags/tag1437.xml"/><Relationship Id="rId3" Type="http://schemas.openxmlformats.org/officeDocument/2006/relationships/image" Target="../media/image75.png"/><Relationship Id="rId2" Type="http://schemas.openxmlformats.org/officeDocument/2006/relationships/image" Target="../media/image74.png"/><Relationship Id="rId1" Type="http://schemas.openxmlformats.org/officeDocument/2006/relationships/image" Target="../media/image73.png"/></Relationships>
</file>

<file path=ppt/slides/_rels/slide46.xml.rels><?xml version="1.0" encoding="UTF-8" standalone="yes"?>
<Relationships xmlns="http://schemas.openxmlformats.org/package/2006/relationships"><Relationship Id="rId9" Type="http://schemas.openxmlformats.org/officeDocument/2006/relationships/tags" Target="../tags/tag1446.xml"/><Relationship Id="rId8" Type="http://schemas.openxmlformats.org/officeDocument/2006/relationships/tags" Target="../tags/tag1445.xml"/><Relationship Id="rId7" Type="http://schemas.openxmlformats.org/officeDocument/2006/relationships/tags" Target="../tags/tag1444.xml"/><Relationship Id="rId6" Type="http://schemas.openxmlformats.org/officeDocument/2006/relationships/tags" Target="../tags/tag1443.xml"/><Relationship Id="rId5" Type="http://schemas.openxmlformats.org/officeDocument/2006/relationships/tags" Target="../tags/tag1442.xml"/><Relationship Id="rId4" Type="http://schemas.openxmlformats.org/officeDocument/2006/relationships/tags" Target="../tags/tag1441.xml"/><Relationship Id="rId3" Type="http://schemas.openxmlformats.org/officeDocument/2006/relationships/tags" Target="../tags/tag1440.xml"/><Relationship Id="rId2" Type="http://schemas.openxmlformats.org/officeDocument/2006/relationships/tags" Target="../tags/tag1439.xml"/><Relationship Id="rId18" Type="http://schemas.openxmlformats.org/officeDocument/2006/relationships/slideLayout" Target="../slideLayouts/slideLayout35.xml"/><Relationship Id="rId17" Type="http://schemas.openxmlformats.org/officeDocument/2006/relationships/tags" Target="../tags/tag1452.xml"/><Relationship Id="rId16" Type="http://schemas.openxmlformats.org/officeDocument/2006/relationships/image" Target="../media/image77.png"/><Relationship Id="rId15" Type="http://schemas.openxmlformats.org/officeDocument/2006/relationships/image" Target="../media/image76.png"/><Relationship Id="rId14" Type="http://schemas.openxmlformats.org/officeDocument/2006/relationships/tags" Target="../tags/tag1451.xml"/><Relationship Id="rId13" Type="http://schemas.openxmlformats.org/officeDocument/2006/relationships/tags" Target="../tags/tag1450.xml"/><Relationship Id="rId12" Type="http://schemas.openxmlformats.org/officeDocument/2006/relationships/tags" Target="../tags/tag1449.xml"/><Relationship Id="rId11" Type="http://schemas.openxmlformats.org/officeDocument/2006/relationships/tags" Target="../tags/tag1448.xml"/><Relationship Id="rId10" Type="http://schemas.openxmlformats.org/officeDocument/2006/relationships/tags" Target="../tags/tag1447.xml"/><Relationship Id="rId1" Type="http://schemas.openxmlformats.org/officeDocument/2006/relationships/tags" Target="../tags/tag1438.xml"/></Relationships>
</file>

<file path=ppt/slides/_rels/slide47.xml.rels><?xml version="1.0" encoding="UTF-8" standalone="yes"?>
<Relationships xmlns="http://schemas.openxmlformats.org/package/2006/relationships"><Relationship Id="rId4" Type="http://schemas.openxmlformats.org/officeDocument/2006/relationships/slideLayout" Target="../slideLayouts/slideLayout79.xml"/><Relationship Id="rId3" Type="http://schemas.openxmlformats.org/officeDocument/2006/relationships/tags" Target="../tags/tag1455.xml"/><Relationship Id="rId2" Type="http://schemas.openxmlformats.org/officeDocument/2006/relationships/tags" Target="../tags/tag1454.xml"/><Relationship Id="rId1" Type="http://schemas.openxmlformats.org/officeDocument/2006/relationships/tags" Target="../tags/tag1453.xml"/></Relationships>
</file>

<file path=ppt/slides/_rels/slide48.xml.rels><?xml version="1.0" encoding="UTF-8" standalone="yes"?>
<Relationships xmlns="http://schemas.openxmlformats.org/package/2006/relationships"><Relationship Id="rId9" Type="http://schemas.openxmlformats.org/officeDocument/2006/relationships/tags" Target="../tags/tag1463.xml"/><Relationship Id="rId8" Type="http://schemas.openxmlformats.org/officeDocument/2006/relationships/tags" Target="../tags/tag1462.xml"/><Relationship Id="rId7" Type="http://schemas.openxmlformats.org/officeDocument/2006/relationships/tags" Target="../tags/tag1461.xml"/><Relationship Id="rId6" Type="http://schemas.openxmlformats.org/officeDocument/2006/relationships/tags" Target="../tags/tag1460.xml"/><Relationship Id="rId5" Type="http://schemas.openxmlformats.org/officeDocument/2006/relationships/tags" Target="../tags/tag1459.xml"/><Relationship Id="rId4" Type="http://schemas.openxmlformats.org/officeDocument/2006/relationships/tags" Target="../tags/tag1458.xml"/><Relationship Id="rId3" Type="http://schemas.openxmlformats.org/officeDocument/2006/relationships/image" Target="../media/image78.jpeg"/><Relationship Id="rId2" Type="http://schemas.openxmlformats.org/officeDocument/2006/relationships/tags" Target="../tags/tag1457.xml"/><Relationship Id="rId11" Type="http://schemas.openxmlformats.org/officeDocument/2006/relationships/slideLayout" Target="../slideLayouts/slideLayout34.xml"/><Relationship Id="rId10" Type="http://schemas.openxmlformats.org/officeDocument/2006/relationships/tags" Target="../tags/tag1464.xml"/><Relationship Id="rId1" Type="http://schemas.openxmlformats.org/officeDocument/2006/relationships/tags" Target="../tags/tag1456.xml"/></Relationships>
</file>

<file path=ppt/slides/_rels/slide49.xml.rels><?xml version="1.0" encoding="UTF-8" standalone="yes"?>
<Relationships xmlns="http://schemas.openxmlformats.org/package/2006/relationships"><Relationship Id="rId7" Type="http://schemas.openxmlformats.org/officeDocument/2006/relationships/slideLayout" Target="../slideLayouts/slideLayout33.xml"/><Relationship Id="rId6" Type="http://schemas.openxmlformats.org/officeDocument/2006/relationships/tags" Target="../tags/tag1469.xml"/><Relationship Id="rId5" Type="http://schemas.openxmlformats.org/officeDocument/2006/relationships/tags" Target="../tags/tag1468.xml"/><Relationship Id="rId4" Type="http://schemas.openxmlformats.org/officeDocument/2006/relationships/tags" Target="../tags/tag1467.xml"/><Relationship Id="rId3" Type="http://schemas.openxmlformats.org/officeDocument/2006/relationships/image" Target="../media/image79.jpeg"/><Relationship Id="rId2" Type="http://schemas.openxmlformats.org/officeDocument/2006/relationships/tags" Target="../tags/tag1466.xml"/><Relationship Id="rId1" Type="http://schemas.openxmlformats.org/officeDocument/2006/relationships/tags" Target="../tags/tag1465.xml"/></Relationships>
</file>

<file path=ppt/slides/_rels/slide5.xml.rels><?xml version="1.0" encoding="UTF-8" standalone="yes"?>
<Relationships xmlns="http://schemas.openxmlformats.org/package/2006/relationships"><Relationship Id="rId9" Type="http://schemas.openxmlformats.org/officeDocument/2006/relationships/image" Target="../media/image2.jpeg"/><Relationship Id="rId8" Type="http://schemas.openxmlformats.org/officeDocument/2006/relationships/tags" Target="../tags/tag1032.xml"/><Relationship Id="rId7" Type="http://schemas.openxmlformats.org/officeDocument/2006/relationships/tags" Target="../tags/tag1031.xml"/><Relationship Id="rId6" Type="http://schemas.openxmlformats.org/officeDocument/2006/relationships/tags" Target="../tags/tag1030.xml"/><Relationship Id="rId5" Type="http://schemas.openxmlformats.org/officeDocument/2006/relationships/tags" Target="../tags/tag1029.xml"/><Relationship Id="rId4" Type="http://schemas.openxmlformats.org/officeDocument/2006/relationships/image" Target="../media/image1.jpeg"/><Relationship Id="rId3" Type="http://schemas.openxmlformats.org/officeDocument/2006/relationships/tags" Target="../tags/tag1028.xml"/><Relationship Id="rId2" Type="http://schemas.openxmlformats.org/officeDocument/2006/relationships/tags" Target="../tags/tag1027.xml"/><Relationship Id="rId13" Type="http://schemas.openxmlformats.org/officeDocument/2006/relationships/slideLayout" Target="../slideLayouts/slideLayout67.xml"/><Relationship Id="rId12" Type="http://schemas.openxmlformats.org/officeDocument/2006/relationships/tags" Target="../tags/tag1035.xml"/><Relationship Id="rId11" Type="http://schemas.openxmlformats.org/officeDocument/2006/relationships/tags" Target="../tags/tag1034.xml"/><Relationship Id="rId10" Type="http://schemas.openxmlformats.org/officeDocument/2006/relationships/tags" Target="../tags/tag1033.xml"/><Relationship Id="rId1" Type="http://schemas.openxmlformats.org/officeDocument/2006/relationships/tags" Target="../tags/tag1026.xml"/></Relationships>
</file>

<file path=ppt/slides/_rels/slide50.xml.rels><?xml version="1.0" encoding="UTF-8" standalone="yes"?>
<Relationships xmlns="http://schemas.openxmlformats.org/package/2006/relationships"><Relationship Id="rId9" Type="http://schemas.openxmlformats.org/officeDocument/2006/relationships/tags" Target="../tags/tag1477.xml"/><Relationship Id="rId8" Type="http://schemas.openxmlformats.org/officeDocument/2006/relationships/tags" Target="../tags/tag1476.xml"/><Relationship Id="rId7" Type="http://schemas.openxmlformats.org/officeDocument/2006/relationships/tags" Target="../tags/tag1475.xml"/><Relationship Id="rId6" Type="http://schemas.openxmlformats.org/officeDocument/2006/relationships/tags" Target="../tags/tag1474.xml"/><Relationship Id="rId5" Type="http://schemas.openxmlformats.org/officeDocument/2006/relationships/image" Target="../media/image80.jpeg"/><Relationship Id="rId4" Type="http://schemas.openxmlformats.org/officeDocument/2006/relationships/tags" Target="../tags/tag1473.xml"/><Relationship Id="rId3" Type="http://schemas.openxmlformats.org/officeDocument/2006/relationships/tags" Target="../tags/tag1472.xml"/><Relationship Id="rId2" Type="http://schemas.openxmlformats.org/officeDocument/2006/relationships/tags" Target="../tags/tag1471.xml"/><Relationship Id="rId14" Type="http://schemas.openxmlformats.org/officeDocument/2006/relationships/slideLayout" Target="../slideLayouts/slideLayout32.xml"/><Relationship Id="rId13" Type="http://schemas.openxmlformats.org/officeDocument/2006/relationships/tags" Target="../tags/tag1480.xml"/><Relationship Id="rId12" Type="http://schemas.openxmlformats.org/officeDocument/2006/relationships/tags" Target="../tags/tag1479.xml"/><Relationship Id="rId11" Type="http://schemas.openxmlformats.org/officeDocument/2006/relationships/tags" Target="../tags/tag1478.xml"/><Relationship Id="rId10" Type="http://schemas.openxmlformats.org/officeDocument/2006/relationships/image" Target="../media/image81.jpeg"/><Relationship Id="rId1" Type="http://schemas.openxmlformats.org/officeDocument/2006/relationships/tags" Target="../tags/tag1470.xml"/></Relationships>
</file>

<file path=ppt/slides/_rels/slide51.xml.rels><?xml version="1.0" encoding="UTF-8" standalone="yes"?>
<Relationships xmlns="http://schemas.openxmlformats.org/package/2006/relationships"><Relationship Id="rId9" Type="http://schemas.openxmlformats.org/officeDocument/2006/relationships/tags" Target="../tags/tag1487.xml"/><Relationship Id="rId8" Type="http://schemas.openxmlformats.org/officeDocument/2006/relationships/tags" Target="../tags/tag1486.xml"/><Relationship Id="rId7" Type="http://schemas.openxmlformats.org/officeDocument/2006/relationships/image" Target="../media/image47.svg"/><Relationship Id="rId6" Type="http://schemas.openxmlformats.org/officeDocument/2006/relationships/image" Target="../media/image46.png"/><Relationship Id="rId5" Type="http://schemas.openxmlformats.org/officeDocument/2006/relationships/tags" Target="../tags/tag1485.xml"/><Relationship Id="rId4" Type="http://schemas.openxmlformats.org/officeDocument/2006/relationships/tags" Target="../tags/tag1484.xml"/><Relationship Id="rId3" Type="http://schemas.openxmlformats.org/officeDocument/2006/relationships/tags" Target="../tags/tag1483.xml"/><Relationship Id="rId25" Type="http://schemas.openxmlformats.org/officeDocument/2006/relationships/slideLayout" Target="../slideLayouts/slideLayout31.xml"/><Relationship Id="rId24" Type="http://schemas.openxmlformats.org/officeDocument/2006/relationships/tags" Target="../tags/tag1498.xml"/><Relationship Id="rId23" Type="http://schemas.openxmlformats.org/officeDocument/2006/relationships/tags" Target="../tags/tag1497.xml"/><Relationship Id="rId22" Type="http://schemas.openxmlformats.org/officeDocument/2006/relationships/tags" Target="../tags/tag1496.xml"/><Relationship Id="rId21" Type="http://schemas.openxmlformats.org/officeDocument/2006/relationships/image" Target="../media/image51.svg"/><Relationship Id="rId20" Type="http://schemas.openxmlformats.org/officeDocument/2006/relationships/image" Target="../media/image50.png"/><Relationship Id="rId2" Type="http://schemas.openxmlformats.org/officeDocument/2006/relationships/tags" Target="../tags/tag1482.xml"/><Relationship Id="rId19" Type="http://schemas.openxmlformats.org/officeDocument/2006/relationships/tags" Target="../tags/tag1495.xml"/><Relationship Id="rId18" Type="http://schemas.openxmlformats.org/officeDocument/2006/relationships/tags" Target="../tags/tag1494.xml"/><Relationship Id="rId17" Type="http://schemas.openxmlformats.org/officeDocument/2006/relationships/tags" Target="../tags/tag1493.xml"/><Relationship Id="rId16" Type="http://schemas.openxmlformats.org/officeDocument/2006/relationships/tags" Target="../tags/tag1492.xml"/><Relationship Id="rId15" Type="http://schemas.openxmlformats.org/officeDocument/2006/relationships/tags" Target="../tags/tag1491.xml"/><Relationship Id="rId14" Type="http://schemas.openxmlformats.org/officeDocument/2006/relationships/image" Target="../media/image17.svg"/><Relationship Id="rId13" Type="http://schemas.openxmlformats.org/officeDocument/2006/relationships/image" Target="../media/image16.png"/><Relationship Id="rId12" Type="http://schemas.openxmlformats.org/officeDocument/2006/relationships/tags" Target="../tags/tag1490.xml"/><Relationship Id="rId11" Type="http://schemas.openxmlformats.org/officeDocument/2006/relationships/tags" Target="../tags/tag1489.xml"/><Relationship Id="rId10" Type="http://schemas.openxmlformats.org/officeDocument/2006/relationships/tags" Target="../tags/tag1488.xml"/><Relationship Id="rId1" Type="http://schemas.openxmlformats.org/officeDocument/2006/relationships/tags" Target="../tags/tag1481.xml"/></Relationships>
</file>

<file path=ppt/slides/_rels/slide52.xml.rels><?xml version="1.0" encoding="UTF-8" standalone="yes"?>
<Relationships xmlns="http://schemas.openxmlformats.org/package/2006/relationships"><Relationship Id="rId9" Type="http://schemas.openxmlformats.org/officeDocument/2006/relationships/tags" Target="../tags/tag1507.xml"/><Relationship Id="rId8" Type="http://schemas.openxmlformats.org/officeDocument/2006/relationships/tags" Target="../tags/tag1506.xml"/><Relationship Id="rId7" Type="http://schemas.openxmlformats.org/officeDocument/2006/relationships/tags" Target="../tags/tag1505.xml"/><Relationship Id="rId6" Type="http://schemas.openxmlformats.org/officeDocument/2006/relationships/tags" Target="../tags/tag1504.xml"/><Relationship Id="rId5" Type="http://schemas.openxmlformats.org/officeDocument/2006/relationships/tags" Target="../tags/tag1503.xml"/><Relationship Id="rId4" Type="http://schemas.openxmlformats.org/officeDocument/2006/relationships/tags" Target="../tags/tag1502.xml"/><Relationship Id="rId3" Type="http://schemas.openxmlformats.org/officeDocument/2006/relationships/tags" Target="../tags/tag1501.xml"/><Relationship Id="rId2" Type="http://schemas.openxmlformats.org/officeDocument/2006/relationships/tags" Target="../tags/tag1500.xml"/><Relationship Id="rId14" Type="http://schemas.openxmlformats.org/officeDocument/2006/relationships/slideLayout" Target="../slideLayouts/slideLayout30.xml"/><Relationship Id="rId13" Type="http://schemas.openxmlformats.org/officeDocument/2006/relationships/tags" Target="../tags/tag1508.xml"/><Relationship Id="rId12" Type="http://schemas.openxmlformats.org/officeDocument/2006/relationships/image" Target="../media/image84.png"/><Relationship Id="rId11" Type="http://schemas.openxmlformats.org/officeDocument/2006/relationships/image" Target="../media/image83.png"/><Relationship Id="rId10" Type="http://schemas.openxmlformats.org/officeDocument/2006/relationships/image" Target="../media/image82.png"/><Relationship Id="rId1" Type="http://schemas.openxmlformats.org/officeDocument/2006/relationships/tags" Target="../tags/tag1499.xml"/></Relationships>
</file>

<file path=ppt/slides/_rels/slide53.xml.rels><?xml version="1.0" encoding="UTF-8" standalone="yes"?>
<Relationships xmlns="http://schemas.openxmlformats.org/package/2006/relationships"><Relationship Id="rId9" Type="http://schemas.openxmlformats.org/officeDocument/2006/relationships/tags" Target="../tags/tag1516.xml"/><Relationship Id="rId8" Type="http://schemas.openxmlformats.org/officeDocument/2006/relationships/tags" Target="../tags/tag1515.xml"/><Relationship Id="rId7" Type="http://schemas.openxmlformats.org/officeDocument/2006/relationships/tags" Target="../tags/tag1514.xml"/><Relationship Id="rId6" Type="http://schemas.openxmlformats.org/officeDocument/2006/relationships/tags" Target="../tags/tag1513.xml"/><Relationship Id="rId5" Type="http://schemas.openxmlformats.org/officeDocument/2006/relationships/tags" Target="../tags/tag1512.xml"/><Relationship Id="rId4" Type="http://schemas.openxmlformats.org/officeDocument/2006/relationships/image" Target="../media/image85.png"/><Relationship Id="rId3" Type="http://schemas.openxmlformats.org/officeDocument/2006/relationships/tags" Target="../tags/tag1511.xml"/><Relationship Id="rId2" Type="http://schemas.openxmlformats.org/officeDocument/2006/relationships/tags" Target="../tags/tag1510.xml"/><Relationship Id="rId15" Type="http://schemas.openxmlformats.org/officeDocument/2006/relationships/slideLayout" Target="../slideLayouts/slideLayout29.xml"/><Relationship Id="rId14" Type="http://schemas.openxmlformats.org/officeDocument/2006/relationships/tags" Target="../tags/tag1521.xml"/><Relationship Id="rId13" Type="http://schemas.openxmlformats.org/officeDocument/2006/relationships/tags" Target="../tags/tag1520.xml"/><Relationship Id="rId12" Type="http://schemas.openxmlformats.org/officeDocument/2006/relationships/tags" Target="../tags/tag1519.xml"/><Relationship Id="rId11" Type="http://schemas.openxmlformats.org/officeDocument/2006/relationships/tags" Target="../tags/tag1518.xml"/><Relationship Id="rId10" Type="http://schemas.openxmlformats.org/officeDocument/2006/relationships/tags" Target="../tags/tag1517.xml"/><Relationship Id="rId1" Type="http://schemas.openxmlformats.org/officeDocument/2006/relationships/tags" Target="../tags/tag1509.xml"/></Relationships>
</file>

<file path=ppt/slides/_rels/slide54.xml.rels><?xml version="1.0" encoding="UTF-8" standalone="yes"?>
<Relationships xmlns="http://schemas.openxmlformats.org/package/2006/relationships"><Relationship Id="rId9" Type="http://schemas.openxmlformats.org/officeDocument/2006/relationships/tags" Target="../tags/tag1530.xml"/><Relationship Id="rId8" Type="http://schemas.openxmlformats.org/officeDocument/2006/relationships/tags" Target="../tags/tag1529.xml"/><Relationship Id="rId7" Type="http://schemas.openxmlformats.org/officeDocument/2006/relationships/tags" Target="../tags/tag1528.xml"/><Relationship Id="rId6" Type="http://schemas.openxmlformats.org/officeDocument/2006/relationships/tags" Target="../tags/tag1527.xml"/><Relationship Id="rId5" Type="http://schemas.openxmlformats.org/officeDocument/2006/relationships/tags" Target="../tags/tag1526.xml"/><Relationship Id="rId4" Type="http://schemas.openxmlformats.org/officeDocument/2006/relationships/tags" Target="../tags/tag1525.xml"/><Relationship Id="rId3" Type="http://schemas.openxmlformats.org/officeDocument/2006/relationships/tags" Target="../tags/tag1524.xml"/><Relationship Id="rId2" Type="http://schemas.openxmlformats.org/officeDocument/2006/relationships/tags" Target="../tags/tag1523.xml"/><Relationship Id="rId15" Type="http://schemas.openxmlformats.org/officeDocument/2006/relationships/slideLayout" Target="../slideLayouts/slideLayout28.xml"/><Relationship Id="rId14" Type="http://schemas.openxmlformats.org/officeDocument/2006/relationships/tags" Target="../tags/tag1533.xml"/><Relationship Id="rId13" Type="http://schemas.openxmlformats.org/officeDocument/2006/relationships/image" Target="../media/image87.png"/><Relationship Id="rId12" Type="http://schemas.openxmlformats.org/officeDocument/2006/relationships/image" Target="../media/image86.png"/><Relationship Id="rId11" Type="http://schemas.openxmlformats.org/officeDocument/2006/relationships/tags" Target="../tags/tag1532.xml"/><Relationship Id="rId10" Type="http://schemas.openxmlformats.org/officeDocument/2006/relationships/tags" Target="../tags/tag1531.xml"/><Relationship Id="rId1" Type="http://schemas.openxmlformats.org/officeDocument/2006/relationships/tags" Target="../tags/tag1522.xml"/></Relationships>
</file>

<file path=ppt/slides/_rels/slide55.xml.rels><?xml version="1.0" encoding="UTF-8" standalone="yes"?>
<Relationships xmlns="http://schemas.openxmlformats.org/package/2006/relationships"><Relationship Id="rId9" Type="http://schemas.openxmlformats.org/officeDocument/2006/relationships/tags" Target="../tags/tag1541.xml"/><Relationship Id="rId8" Type="http://schemas.openxmlformats.org/officeDocument/2006/relationships/tags" Target="../tags/tag1540.xml"/><Relationship Id="rId7" Type="http://schemas.openxmlformats.org/officeDocument/2006/relationships/tags" Target="../tags/tag1539.xml"/><Relationship Id="rId6" Type="http://schemas.openxmlformats.org/officeDocument/2006/relationships/tags" Target="../tags/tag1538.xml"/><Relationship Id="rId5" Type="http://schemas.openxmlformats.org/officeDocument/2006/relationships/tags" Target="../tags/tag1537.xml"/><Relationship Id="rId4" Type="http://schemas.openxmlformats.org/officeDocument/2006/relationships/image" Target="../media/image88.png"/><Relationship Id="rId3" Type="http://schemas.openxmlformats.org/officeDocument/2006/relationships/tags" Target="../tags/tag1536.xml"/><Relationship Id="rId2" Type="http://schemas.openxmlformats.org/officeDocument/2006/relationships/tags" Target="../tags/tag1535.xml"/><Relationship Id="rId13" Type="http://schemas.openxmlformats.org/officeDocument/2006/relationships/slideLayout" Target="../slideLayouts/slideLayout27.xml"/><Relationship Id="rId12" Type="http://schemas.openxmlformats.org/officeDocument/2006/relationships/tags" Target="../tags/tag1544.xml"/><Relationship Id="rId11" Type="http://schemas.openxmlformats.org/officeDocument/2006/relationships/tags" Target="../tags/tag1543.xml"/><Relationship Id="rId10" Type="http://schemas.openxmlformats.org/officeDocument/2006/relationships/tags" Target="../tags/tag1542.xml"/><Relationship Id="rId1" Type="http://schemas.openxmlformats.org/officeDocument/2006/relationships/tags" Target="../tags/tag1534.xml"/></Relationships>
</file>

<file path=ppt/slides/_rels/slide56.xml.rels><?xml version="1.0" encoding="UTF-8" standalone="yes"?>
<Relationships xmlns="http://schemas.openxmlformats.org/package/2006/relationships"><Relationship Id="rId4" Type="http://schemas.openxmlformats.org/officeDocument/2006/relationships/slideLayout" Target="../slideLayouts/slideLayout70.xml"/><Relationship Id="rId3" Type="http://schemas.openxmlformats.org/officeDocument/2006/relationships/tags" Target="../tags/tag1545.xml"/><Relationship Id="rId2" Type="http://schemas.openxmlformats.org/officeDocument/2006/relationships/image" Target="../media/image90.png"/><Relationship Id="rId1" Type="http://schemas.openxmlformats.org/officeDocument/2006/relationships/image" Target="../media/image89.png"/></Relationships>
</file>

<file path=ppt/slides/_rels/slide57.xml.rels><?xml version="1.0" encoding="UTF-8" standalone="yes"?>
<Relationships xmlns="http://schemas.openxmlformats.org/package/2006/relationships"><Relationship Id="rId9" Type="http://schemas.openxmlformats.org/officeDocument/2006/relationships/tags" Target="../tags/tag1554.xml"/><Relationship Id="rId8" Type="http://schemas.openxmlformats.org/officeDocument/2006/relationships/tags" Target="../tags/tag1553.xml"/><Relationship Id="rId7" Type="http://schemas.openxmlformats.org/officeDocument/2006/relationships/tags" Target="../tags/tag1552.xml"/><Relationship Id="rId6" Type="http://schemas.openxmlformats.org/officeDocument/2006/relationships/tags" Target="../tags/tag1551.xml"/><Relationship Id="rId5" Type="http://schemas.openxmlformats.org/officeDocument/2006/relationships/tags" Target="../tags/tag1550.xml"/><Relationship Id="rId4" Type="http://schemas.openxmlformats.org/officeDocument/2006/relationships/tags" Target="../tags/tag1549.xml"/><Relationship Id="rId3" Type="http://schemas.openxmlformats.org/officeDocument/2006/relationships/tags" Target="../tags/tag1548.xml"/><Relationship Id="rId2" Type="http://schemas.openxmlformats.org/officeDocument/2006/relationships/tags" Target="../tags/tag1547.xml"/><Relationship Id="rId17" Type="http://schemas.openxmlformats.org/officeDocument/2006/relationships/slideLayout" Target="../slideLayouts/slideLayout26.xml"/><Relationship Id="rId16" Type="http://schemas.openxmlformats.org/officeDocument/2006/relationships/tags" Target="../tags/tag1560.xml"/><Relationship Id="rId15" Type="http://schemas.openxmlformats.org/officeDocument/2006/relationships/image" Target="../media/image91.png"/><Relationship Id="rId14" Type="http://schemas.openxmlformats.org/officeDocument/2006/relationships/tags" Target="../tags/tag1559.xml"/><Relationship Id="rId13" Type="http://schemas.openxmlformats.org/officeDocument/2006/relationships/tags" Target="../tags/tag1558.xml"/><Relationship Id="rId12" Type="http://schemas.openxmlformats.org/officeDocument/2006/relationships/tags" Target="../tags/tag1557.xml"/><Relationship Id="rId11" Type="http://schemas.openxmlformats.org/officeDocument/2006/relationships/tags" Target="../tags/tag1556.xml"/><Relationship Id="rId10" Type="http://schemas.openxmlformats.org/officeDocument/2006/relationships/tags" Target="../tags/tag1555.xml"/><Relationship Id="rId1" Type="http://schemas.openxmlformats.org/officeDocument/2006/relationships/tags" Target="../tags/tag1546.xml"/></Relationships>
</file>

<file path=ppt/slides/_rels/slide58.xml.rels><?xml version="1.0" encoding="UTF-8" standalone="yes"?>
<Relationships xmlns="http://schemas.openxmlformats.org/package/2006/relationships"><Relationship Id="rId5" Type="http://schemas.openxmlformats.org/officeDocument/2006/relationships/slideLayout" Target="../slideLayouts/slideLayout70.xml"/><Relationship Id="rId4" Type="http://schemas.openxmlformats.org/officeDocument/2006/relationships/tags" Target="../tags/tag1562.xml"/><Relationship Id="rId3" Type="http://schemas.openxmlformats.org/officeDocument/2006/relationships/image" Target="../media/image93.png"/><Relationship Id="rId2" Type="http://schemas.openxmlformats.org/officeDocument/2006/relationships/image" Target="../media/image92.png"/><Relationship Id="rId1" Type="http://schemas.openxmlformats.org/officeDocument/2006/relationships/tags" Target="../tags/tag1561.xml"/></Relationships>
</file>

<file path=ppt/slides/_rels/slide59.xml.rels><?xml version="1.0" encoding="UTF-8" standalone="yes"?>
<Relationships xmlns="http://schemas.openxmlformats.org/package/2006/relationships"><Relationship Id="rId4" Type="http://schemas.openxmlformats.org/officeDocument/2006/relationships/slideLayout" Target="../slideLayouts/slideLayout79.xml"/><Relationship Id="rId3" Type="http://schemas.openxmlformats.org/officeDocument/2006/relationships/tags" Target="../tags/tag1565.xml"/><Relationship Id="rId2" Type="http://schemas.openxmlformats.org/officeDocument/2006/relationships/tags" Target="../tags/tag1564.xml"/><Relationship Id="rId1" Type="http://schemas.openxmlformats.org/officeDocument/2006/relationships/tags" Target="../tags/tag1563.xml"/></Relationships>
</file>

<file path=ppt/slides/_rels/slide6.xml.rels><?xml version="1.0" encoding="UTF-8" standalone="yes"?>
<Relationships xmlns="http://schemas.openxmlformats.org/package/2006/relationships"><Relationship Id="rId8" Type="http://schemas.openxmlformats.org/officeDocument/2006/relationships/slideLayout" Target="../slideLayouts/slideLayout66.xml"/><Relationship Id="rId7" Type="http://schemas.openxmlformats.org/officeDocument/2006/relationships/tags" Target="../tags/tag1041.xml"/><Relationship Id="rId6" Type="http://schemas.openxmlformats.org/officeDocument/2006/relationships/tags" Target="../tags/tag1040.xml"/><Relationship Id="rId5" Type="http://schemas.openxmlformats.org/officeDocument/2006/relationships/tags" Target="../tags/tag1039.xml"/><Relationship Id="rId4" Type="http://schemas.openxmlformats.org/officeDocument/2006/relationships/tags" Target="../tags/tag1038.xml"/><Relationship Id="rId3" Type="http://schemas.openxmlformats.org/officeDocument/2006/relationships/image" Target="../media/image3.jpeg"/><Relationship Id="rId2" Type="http://schemas.openxmlformats.org/officeDocument/2006/relationships/tags" Target="../tags/tag1037.xml"/><Relationship Id="rId1" Type="http://schemas.openxmlformats.org/officeDocument/2006/relationships/tags" Target="../tags/tag1036.xml"/></Relationships>
</file>

<file path=ppt/slides/_rels/slide60.xml.rels><?xml version="1.0" encoding="UTF-8" standalone="yes"?>
<Relationships xmlns="http://schemas.openxmlformats.org/package/2006/relationships"><Relationship Id="rId9" Type="http://schemas.openxmlformats.org/officeDocument/2006/relationships/image" Target="../media/image95.jpeg"/><Relationship Id="rId8" Type="http://schemas.openxmlformats.org/officeDocument/2006/relationships/tags" Target="../tags/tag1572.xml"/><Relationship Id="rId7" Type="http://schemas.openxmlformats.org/officeDocument/2006/relationships/tags" Target="../tags/tag1571.xml"/><Relationship Id="rId6" Type="http://schemas.openxmlformats.org/officeDocument/2006/relationships/tags" Target="../tags/tag1570.xml"/><Relationship Id="rId5" Type="http://schemas.openxmlformats.org/officeDocument/2006/relationships/tags" Target="../tags/tag1569.xml"/><Relationship Id="rId4" Type="http://schemas.openxmlformats.org/officeDocument/2006/relationships/image" Target="../media/image94.jpeg"/><Relationship Id="rId3" Type="http://schemas.openxmlformats.org/officeDocument/2006/relationships/tags" Target="../tags/tag1568.xml"/><Relationship Id="rId2" Type="http://schemas.openxmlformats.org/officeDocument/2006/relationships/tags" Target="../tags/tag1567.xml"/><Relationship Id="rId18" Type="http://schemas.openxmlformats.org/officeDocument/2006/relationships/slideLayout" Target="../slideLayouts/slideLayout25.xml"/><Relationship Id="rId17" Type="http://schemas.openxmlformats.org/officeDocument/2006/relationships/tags" Target="../tags/tag1579.xml"/><Relationship Id="rId16" Type="http://schemas.openxmlformats.org/officeDocument/2006/relationships/tags" Target="../tags/tag1578.xml"/><Relationship Id="rId15" Type="http://schemas.openxmlformats.org/officeDocument/2006/relationships/tags" Target="../tags/tag1577.xml"/><Relationship Id="rId14" Type="http://schemas.openxmlformats.org/officeDocument/2006/relationships/image" Target="../media/image96.jpeg"/><Relationship Id="rId13" Type="http://schemas.openxmlformats.org/officeDocument/2006/relationships/tags" Target="../tags/tag1576.xml"/><Relationship Id="rId12" Type="http://schemas.openxmlformats.org/officeDocument/2006/relationships/tags" Target="../tags/tag1575.xml"/><Relationship Id="rId11" Type="http://schemas.openxmlformats.org/officeDocument/2006/relationships/tags" Target="../tags/tag1574.xml"/><Relationship Id="rId10" Type="http://schemas.openxmlformats.org/officeDocument/2006/relationships/tags" Target="../tags/tag1573.xml"/><Relationship Id="rId1" Type="http://schemas.openxmlformats.org/officeDocument/2006/relationships/tags" Target="../tags/tag1566.xml"/></Relationships>
</file>

<file path=ppt/slides/_rels/slide61.xml.rels><?xml version="1.0" encoding="UTF-8" standalone="yes"?>
<Relationships xmlns="http://schemas.openxmlformats.org/package/2006/relationships"><Relationship Id="rId8" Type="http://schemas.openxmlformats.org/officeDocument/2006/relationships/slideLayout" Target="../slideLayouts/slideLayout24.xml"/><Relationship Id="rId7" Type="http://schemas.openxmlformats.org/officeDocument/2006/relationships/tags" Target="../tags/tag1585.xml"/><Relationship Id="rId6" Type="http://schemas.openxmlformats.org/officeDocument/2006/relationships/tags" Target="../tags/tag1584.xml"/><Relationship Id="rId5" Type="http://schemas.openxmlformats.org/officeDocument/2006/relationships/tags" Target="../tags/tag1583.xml"/><Relationship Id="rId4" Type="http://schemas.openxmlformats.org/officeDocument/2006/relationships/tags" Target="../tags/tag1582.xml"/><Relationship Id="rId3" Type="http://schemas.openxmlformats.org/officeDocument/2006/relationships/image" Target="../media/image97.jpeg"/><Relationship Id="rId2" Type="http://schemas.openxmlformats.org/officeDocument/2006/relationships/tags" Target="../tags/tag1581.xml"/><Relationship Id="rId1" Type="http://schemas.openxmlformats.org/officeDocument/2006/relationships/tags" Target="../tags/tag1580.xml"/></Relationships>
</file>

<file path=ppt/slides/_rels/slide62.xml.rels><?xml version="1.0" encoding="UTF-8" standalone="yes"?>
<Relationships xmlns="http://schemas.openxmlformats.org/package/2006/relationships"><Relationship Id="rId9" Type="http://schemas.openxmlformats.org/officeDocument/2006/relationships/tags" Target="../tags/tag1593.xml"/><Relationship Id="rId8" Type="http://schemas.openxmlformats.org/officeDocument/2006/relationships/tags" Target="../tags/tag1592.xml"/><Relationship Id="rId7" Type="http://schemas.openxmlformats.org/officeDocument/2006/relationships/tags" Target="../tags/tag1591.xml"/><Relationship Id="rId6" Type="http://schemas.openxmlformats.org/officeDocument/2006/relationships/tags" Target="../tags/tag1590.xml"/><Relationship Id="rId5" Type="http://schemas.openxmlformats.org/officeDocument/2006/relationships/image" Target="../media/image98.jpeg"/><Relationship Id="rId4" Type="http://schemas.openxmlformats.org/officeDocument/2006/relationships/tags" Target="../tags/tag1589.xml"/><Relationship Id="rId3" Type="http://schemas.openxmlformats.org/officeDocument/2006/relationships/tags" Target="../tags/tag1588.xml"/><Relationship Id="rId24" Type="http://schemas.openxmlformats.org/officeDocument/2006/relationships/slideLayout" Target="../slideLayouts/slideLayout23.xml"/><Relationship Id="rId23" Type="http://schemas.openxmlformats.org/officeDocument/2006/relationships/tags" Target="../tags/tag1604.xml"/><Relationship Id="rId22" Type="http://schemas.openxmlformats.org/officeDocument/2006/relationships/tags" Target="../tags/tag1603.xml"/><Relationship Id="rId21" Type="http://schemas.openxmlformats.org/officeDocument/2006/relationships/tags" Target="../tags/tag1602.xml"/><Relationship Id="rId20" Type="http://schemas.openxmlformats.org/officeDocument/2006/relationships/image" Target="../media/image101.jpeg"/><Relationship Id="rId2" Type="http://schemas.openxmlformats.org/officeDocument/2006/relationships/tags" Target="../tags/tag1587.xml"/><Relationship Id="rId19" Type="http://schemas.openxmlformats.org/officeDocument/2006/relationships/tags" Target="../tags/tag1601.xml"/><Relationship Id="rId18" Type="http://schemas.openxmlformats.org/officeDocument/2006/relationships/tags" Target="../tags/tag1600.xml"/><Relationship Id="rId17" Type="http://schemas.openxmlformats.org/officeDocument/2006/relationships/tags" Target="../tags/tag1599.xml"/><Relationship Id="rId16" Type="http://schemas.openxmlformats.org/officeDocument/2006/relationships/tags" Target="../tags/tag1598.xml"/><Relationship Id="rId15" Type="http://schemas.openxmlformats.org/officeDocument/2006/relationships/image" Target="../media/image100.jpeg"/><Relationship Id="rId14" Type="http://schemas.openxmlformats.org/officeDocument/2006/relationships/tags" Target="../tags/tag1597.xml"/><Relationship Id="rId13" Type="http://schemas.openxmlformats.org/officeDocument/2006/relationships/tags" Target="../tags/tag1596.xml"/><Relationship Id="rId12" Type="http://schemas.openxmlformats.org/officeDocument/2006/relationships/tags" Target="../tags/tag1595.xml"/><Relationship Id="rId11" Type="http://schemas.openxmlformats.org/officeDocument/2006/relationships/tags" Target="../tags/tag1594.xml"/><Relationship Id="rId10" Type="http://schemas.openxmlformats.org/officeDocument/2006/relationships/image" Target="../media/image99.jpeg"/><Relationship Id="rId1" Type="http://schemas.openxmlformats.org/officeDocument/2006/relationships/tags" Target="../tags/tag1586.xml"/></Relationships>
</file>

<file path=ppt/slides/_rels/slide63.xml.rels><?xml version="1.0" encoding="UTF-8" standalone="yes"?>
<Relationships xmlns="http://schemas.openxmlformats.org/package/2006/relationships"><Relationship Id="rId6" Type="http://schemas.openxmlformats.org/officeDocument/2006/relationships/slideLayout" Target="../slideLayouts/slideLayout22.xml"/><Relationship Id="rId5" Type="http://schemas.openxmlformats.org/officeDocument/2006/relationships/tags" Target="../tags/tag1609.xml"/><Relationship Id="rId4" Type="http://schemas.openxmlformats.org/officeDocument/2006/relationships/tags" Target="../tags/tag1608.xml"/><Relationship Id="rId3" Type="http://schemas.openxmlformats.org/officeDocument/2006/relationships/tags" Target="../tags/tag1607.xml"/><Relationship Id="rId2" Type="http://schemas.openxmlformats.org/officeDocument/2006/relationships/tags" Target="../tags/tag1606.xml"/><Relationship Id="rId1" Type="http://schemas.openxmlformats.org/officeDocument/2006/relationships/tags" Target="../tags/tag1605.xml"/></Relationships>
</file>

<file path=ppt/slides/_rels/slide64.xml.rels><?xml version="1.0" encoding="UTF-8" standalone="yes"?>
<Relationships xmlns="http://schemas.openxmlformats.org/package/2006/relationships"><Relationship Id="rId9" Type="http://schemas.openxmlformats.org/officeDocument/2006/relationships/tags" Target="../tags/tag1617.xml"/><Relationship Id="rId8" Type="http://schemas.openxmlformats.org/officeDocument/2006/relationships/image" Target="../media/image102.png"/><Relationship Id="rId7" Type="http://schemas.openxmlformats.org/officeDocument/2006/relationships/tags" Target="../tags/tag1616.xml"/><Relationship Id="rId6" Type="http://schemas.openxmlformats.org/officeDocument/2006/relationships/tags" Target="../tags/tag1615.xml"/><Relationship Id="rId5" Type="http://schemas.openxmlformats.org/officeDocument/2006/relationships/tags" Target="../tags/tag1614.xml"/><Relationship Id="rId4" Type="http://schemas.openxmlformats.org/officeDocument/2006/relationships/tags" Target="../tags/tag1613.xml"/><Relationship Id="rId3" Type="http://schemas.openxmlformats.org/officeDocument/2006/relationships/tags" Target="../tags/tag1612.xml"/><Relationship Id="rId2" Type="http://schemas.openxmlformats.org/officeDocument/2006/relationships/tags" Target="../tags/tag1611.xml"/><Relationship Id="rId10" Type="http://schemas.openxmlformats.org/officeDocument/2006/relationships/slideLayout" Target="../slideLayouts/slideLayout53.xml"/><Relationship Id="rId1" Type="http://schemas.openxmlformats.org/officeDocument/2006/relationships/tags" Target="../tags/tag1610.xml"/></Relationships>
</file>

<file path=ppt/slides/_rels/slide65.xml.rels><?xml version="1.0" encoding="UTF-8" standalone="yes"?>
<Relationships xmlns="http://schemas.openxmlformats.org/package/2006/relationships"><Relationship Id="rId9" Type="http://schemas.openxmlformats.org/officeDocument/2006/relationships/tags" Target="../tags/tag1626.xml"/><Relationship Id="rId8" Type="http://schemas.openxmlformats.org/officeDocument/2006/relationships/tags" Target="../tags/tag1625.xml"/><Relationship Id="rId7" Type="http://schemas.openxmlformats.org/officeDocument/2006/relationships/tags" Target="../tags/tag1624.xml"/><Relationship Id="rId6" Type="http://schemas.openxmlformats.org/officeDocument/2006/relationships/tags" Target="../tags/tag1623.xml"/><Relationship Id="rId5" Type="http://schemas.openxmlformats.org/officeDocument/2006/relationships/tags" Target="../tags/tag1622.xml"/><Relationship Id="rId4" Type="http://schemas.openxmlformats.org/officeDocument/2006/relationships/tags" Target="../tags/tag1621.xml"/><Relationship Id="rId3" Type="http://schemas.openxmlformats.org/officeDocument/2006/relationships/tags" Target="../tags/tag1620.xml"/><Relationship Id="rId2" Type="http://schemas.openxmlformats.org/officeDocument/2006/relationships/tags" Target="../tags/tag1619.xml"/><Relationship Id="rId13" Type="http://schemas.openxmlformats.org/officeDocument/2006/relationships/slideLayout" Target="../slideLayouts/slideLayout21.xml"/><Relationship Id="rId12" Type="http://schemas.openxmlformats.org/officeDocument/2006/relationships/tags" Target="../tags/tag1627.xml"/><Relationship Id="rId11" Type="http://schemas.openxmlformats.org/officeDocument/2006/relationships/image" Target="../media/image104.png"/><Relationship Id="rId10" Type="http://schemas.openxmlformats.org/officeDocument/2006/relationships/image" Target="../media/image103.png"/><Relationship Id="rId1" Type="http://schemas.openxmlformats.org/officeDocument/2006/relationships/tags" Target="../tags/tag1618.xml"/></Relationships>
</file>

<file path=ppt/slides/_rels/slide66.xml.rels><?xml version="1.0" encoding="UTF-8" standalone="yes"?>
<Relationships xmlns="http://schemas.openxmlformats.org/package/2006/relationships"><Relationship Id="rId9" Type="http://schemas.openxmlformats.org/officeDocument/2006/relationships/tags" Target="../tags/tag1636.xml"/><Relationship Id="rId8" Type="http://schemas.openxmlformats.org/officeDocument/2006/relationships/tags" Target="../tags/tag1635.xml"/><Relationship Id="rId7" Type="http://schemas.openxmlformats.org/officeDocument/2006/relationships/tags" Target="../tags/tag1634.xml"/><Relationship Id="rId6" Type="http://schemas.openxmlformats.org/officeDocument/2006/relationships/tags" Target="../tags/tag1633.xml"/><Relationship Id="rId5" Type="http://schemas.openxmlformats.org/officeDocument/2006/relationships/tags" Target="../tags/tag1632.xml"/><Relationship Id="rId4" Type="http://schemas.openxmlformats.org/officeDocument/2006/relationships/tags" Target="../tags/tag1631.xml"/><Relationship Id="rId3" Type="http://schemas.openxmlformats.org/officeDocument/2006/relationships/tags" Target="../tags/tag1630.xml"/><Relationship Id="rId2" Type="http://schemas.openxmlformats.org/officeDocument/2006/relationships/tags" Target="../tags/tag1629.xml"/><Relationship Id="rId15" Type="http://schemas.openxmlformats.org/officeDocument/2006/relationships/slideLayout" Target="../slideLayouts/slideLayout20.xml"/><Relationship Id="rId14" Type="http://schemas.openxmlformats.org/officeDocument/2006/relationships/tags" Target="../tags/tag1640.xml"/><Relationship Id="rId13" Type="http://schemas.openxmlformats.org/officeDocument/2006/relationships/image" Target="../media/image105.png"/><Relationship Id="rId12" Type="http://schemas.openxmlformats.org/officeDocument/2006/relationships/tags" Target="../tags/tag1639.xml"/><Relationship Id="rId11" Type="http://schemas.openxmlformats.org/officeDocument/2006/relationships/tags" Target="../tags/tag1638.xml"/><Relationship Id="rId10" Type="http://schemas.openxmlformats.org/officeDocument/2006/relationships/tags" Target="../tags/tag1637.xml"/><Relationship Id="rId1" Type="http://schemas.openxmlformats.org/officeDocument/2006/relationships/tags" Target="../tags/tag1628.xml"/></Relationships>
</file>

<file path=ppt/slides/_rels/slide67.xml.rels><?xml version="1.0" encoding="UTF-8" standalone="yes"?>
<Relationships xmlns="http://schemas.openxmlformats.org/package/2006/relationships"><Relationship Id="rId9" Type="http://schemas.openxmlformats.org/officeDocument/2006/relationships/tags" Target="../tags/tag1647.xml"/><Relationship Id="rId8" Type="http://schemas.openxmlformats.org/officeDocument/2006/relationships/tags" Target="../tags/tag1646.xml"/><Relationship Id="rId7" Type="http://schemas.openxmlformats.org/officeDocument/2006/relationships/image" Target="../media/image15.svg"/><Relationship Id="rId6" Type="http://schemas.openxmlformats.org/officeDocument/2006/relationships/image" Target="../media/image14.png"/><Relationship Id="rId5" Type="http://schemas.openxmlformats.org/officeDocument/2006/relationships/tags" Target="../tags/tag1645.xml"/><Relationship Id="rId4" Type="http://schemas.openxmlformats.org/officeDocument/2006/relationships/tags" Target="../tags/tag1644.xml"/><Relationship Id="rId3" Type="http://schemas.openxmlformats.org/officeDocument/2006/relationships/tags" Target="../tags/tag1643.xml"/><Relationship Id="rId25" Type="http://schemas.openxmlformats.org/officeDocument/2006/relationships/slideLayout" Target="../slideLayouts/slideLayout19.xml"/><Relationship Id="rId24" Type="http://schemas.openxmlformats.org/officeDocument/2006/relationships/tags" Target="../tags/tag1656.xml"/><Relationship Id="rId23" Type="http://schemas.openxmlformats.org/officeDocument/2006/relationships/image" Target="../media/image107.png"/><Relationship Id="rId22" Type="http://schemas.openxmlformats.org/officeDocument/2006/relationships/image" Target="../media/image106.png"/><Relationship Id="rId21" Type="http://schemas.openxmlformats.org/officeDocument/2006/relationships/tags" Target="../tags/tag1655.xml"/><Relationship Id="rId20" Type="http://schemas.openxmlformats.org/officeDocument/2006/relationships/tags" Target="../tags/tag1654.xml"/><Relationship Id="rId2" Type="http://schemas.openxmlformats.org/officeDocument/2006/relationships/tags" Target="../tags/tag1642.xml"/><Relationship Id="rId19" Type="http://schemas.openxmlformats.org/officeDocument/2006/relationships/image" Target="../media/image19.svg"/><Relationship Id="rId18" Type="http://schemas.openxmlformats.org/officeDocument/2006/relationships/image" Target="../media/image18.png"/><Relationship Id="rId17" Type="http://schemas.openxmlformats.org/officeDocument/2006/relationships/tags" Target="../tags/tag1653.xml"/><Relationship Id="rId16" Type="http://schemas.openxmlformats.org/officeDocument/2006/relationships/tags" Target="../tags/tag1652.xml"/><Relationship Id="rId15" Type="http://schemas.openxmlformats.org/officeDocument/2006/relationships/tags" Target="../tags/tag1651.xml"/><Relationship Id="rId14" Type="http://schemas.openxmlformats.org/officeDocument/2006/relationships/tags" Target="../tags/tag1650.xml"/><Relationship Id="rId13" Type="http://schemas.openxmlformats.org/officeDocument/2006/relationships/image" Target="../media/image17.svg"/><Relationship Id="rId12" Type="http://schemas.openxmlformats.org/officeDocument/2006/relationships/image" Target="../media/image16.png"/><Relationship Id="rId11" Type="http://schemas.openxmlformats.org/officeDocument/2006/relationships/tags" Target="../tags/tag1649.xml"/><Relationship Id="rId10" Type="http://schemas.openxmlformats.org/officeDocument/2006/relationships/tags" Target="../tags/tag1648.xml"/><Relationship Id="rId1" Type="http://schemas.openxmlformats.org/officeDocument/2006/relationships/tags" Target="../tags/tag1641.xml"/></Relationships>
</file>

<file path=ppt/slides/_rels/slide68.xml.rels><?xml version="1.0" encoding="UTF-8" standalone="yes"?>
<Relationships xmlns="http://schemas.openxmlformats.org/package/2006/relationships"><Relationship Id="rId9" Type="http://schemas.openxmlformats.org/officeDocument/2006/relationships/tags" Target="../tags/tag1665.xml"/><Relationship Id="rId8" Type="http://schemas.openxmlformats.org/officeDocument/2006/relationships/tags" Target="../tags/tag1664.xml"/><Relationship Id="rId7" Type="http://schemas.openxmlformats.org/officeDocument/2006/relationships/tags" Target="../tags/tag1663.xml"/><Relationship Id="rId6" Type="http://schemas.openxmlformats.org/officeDocument/2006/relationships/tags" Target="../tags/tag1662.xml"/><Relationship Id="rId5" Type="http://schemas.openxmlformats.org/officeDocument/2006/relationships/tags" Target="../tags/tag1661.xml"/><Relationship Id="rId4" Type="http://schemas.openxmlformats.org/officeDocument/2006/relationships/tags" Target="../tags/tag1660.xml"/><Relationship Id="rId3" Type="http://schemas.openxmlformats.org/officeDocument/2006/relationships/tags" Target="../tags/tag1659.xml"/><Relationship Id="rId2" Type="http://schemas.openxmlformats.org/officeDocument/2006/relationships/tags" Target="../tags/tag1658.xml"/><Relationship Id="rId15" Type="http://schemas.openxmlformats.org/officeDocument/2006/relationships/slideLayout" Target="../slideLayouts/slideLayout18.xml"/><Relationship Id="rId14" Type="http://schemas.openxmlformats.org/officeDocument/2006/relationships/tags" Target="../tags/tag1668.xml"/><Relationship Id="rId13" Type="http://schemas.openxmlformats.org/officeDocument/2006/relationships/image" Target="../media/image107.png"/><Relationship Id="rId12" Type="http://schemas.openxmlformats.org/officeDocument/2006/relationships/image" Target="../media/image106.png"/><Relationship Id="rId11" Type="http://schemas.openxmlformats.org/officeDocument/2006/relationships/tags" Target="../tags/tag1667.xml"/><Relationship Id="rId10" Type="http://schemas.openxmlformats.org/officeDocument/2006/relationships/tags" Target="../tags/tag1666.xml"/><Relationship Id="rId1" Type="http://schemas.openxmlformats.org/officeDocument/2006/relationships/tags" Target="../tags/tag1657.xml"/></Relationships>
</file>

<file path=ppt/slides/_rels/slide69.xml.rels><?xml version="1.0" encoding="UTF-8" standalone="yes"?>
<Relationships xmlns="http://schemas.openxmlformats.org/package/2006/relationships"><Relationship Id="rId9" Type="http://schemas.openxmlformats.org/officeDocument/2006/relationships/tags" Target="../tags/tag1677.xml"/><Relationship Id="rId8" Type="http://schemas.openxmlformats.org/officeDocument/2006/relationships/tags" Target="../tags/tag1676.xml"/><Relationship Id="rId7" Type="http://schemas.openxmlformats.org/officeDocument/2006/relationships/tags" Target="../tags/tag1675.xml"/><Relationship Id="rId6" Type="http://schemas.openxmlformats.org/officeDocument/2006/relationships/tags" Target="../tags/tag1674.xml"/><Relationship Id="rId5" Type="http://schemas.openxmlformats.org/officeDocument/2006/relationships/tags" Target="../tags/tag1673.xml"/><Relationship Id="rId4" Type="http://schemas.openxmlformats.org/officeDocument/2006/relationships/tags" Target="../tags/tag1672.xml"/><Relationship Id="rId3" Type="http://schemas.openxmlformats.org/officeDocument/2006/relationships/tags" Target="../tags/tag1671.xml"/><Relationship Id="rId21" Type="http://schemas.openxmlformats.org/officeDocument/2006/relationships/slideLayout" Target="../slideLayouts/slideLayout17.xml"/><Relationship Id="rId20" Type="http://schemas.openxmlformats.org/officeDocument/2006/relationships/tags" Target="../tags/tag1686.xml"/><Relationship Id="rId2" Type="http://schemas.openxmlformats.org/officeDocument/2006/relationships/tags" Target="../tags/tag1670.xml"/><Relationship Id="rId19" Type="http://schemas.openxmlformats.org/officeDocument/2006/relationships/image" Target="../media/image109.png"/><Relationship Id="rId18" Type="http://schemas.openxmlformats.org/officeDocument/2006/relationships/image" Target="../media/image108.png"/><Relationship Id="rId17" Type="http://schemas.openxmlformats.org/officeDocument/2006/relationships/tags" Target="../tags/tag1685.xml"/><Relationship Id="rId16" Type="http://schemas.openxmlformats.org/officeDocument/2006/relationships/tags" Target="../tags/tag1684.xml"/><Relationship Id="rId15" Type="http://schemas.openxmlformats.org/officeDocument/2006/relationships/tags" Target="../tags/tag1683.xml"/><Relationship Id="rId14" Type="http://schemas.openxmlformats.org/officeDocument/2006/relationships/tags" Target="../tags/tag1682.xml"/><Relationship Id="rId13" Type="http://schemas.openxmlformats.org/officeDocument/2006/relationships/tags" Target="../tags/tag1681.xml"/><Relationship Id="rId12" Type="http://schemas.openxmlformats.org/officeDocument/2006/relationships/tags" Target="../tags/tag1680.xml"/><Relationship Id="rId11" Type="http://schemas.openxmlformats.org/officeDocument/2006/relationships/tags" Target="../tags/tag1679.xml"/><Relationship Id="rId10" Type="http://schemas.openxmlformats.org/officeDocument/2006/relationships/tags" Target="../tags/tag1678.xml"/><Relationship Id="rId1" Type="http://schemas.openxmlformats.org/officeDocument/2006/relationships/tags" Target="../tags/tag1669.xml"/></Relationships>
</file>

<file path=ppt/slides/_rels/slide7.xml.rels><?xml version="1.0" encoding="UTF-8" standalone="yes"?>
<Relationships xmlns="http://schemas.openxmlformats.org/package/2006/relationships"><Relationship Id="rId9" Type="http://schemas.openxmlformats.org/officeDocument/2006/relationships/tags" Target="../tags/tag1050.xml"/><Relationship Id="rId8" Type="http://schemas.openxmlformats.org/officeDocument/2006/relationships/tags" Target="../tags/tag1049.xml"/><Relationship Id="rId7" Type="http://schemas.openxmlformats.org/officeDocument/2006/relationships/tags" Target="../tags/tag1048.xml"/><Relationship Id="rId6" Type="http://schemas.openxmlformats.org/officeDocument/2006/relationships/tags" Target="../tags/tag1047.xml"/><Relationship Id="rId5" Type="http://schemas.openxmlformats.org/officeDocument/2006/relationships/tags" Target="../tags/tag1046.xml"/><Relationship Id="rId4" Type="http://schemas.openxmlformats.org/officeDocument/2006/relationships/tags" Target="../tags/tag1045.xml"/><Relationship Id="rId3" Type="http://schemas.openxmlformats.org/officeDocument/2006/relationships/tags" Target="../tags/tag1044.xml"/><Relationship Id="rId2" Type="http://schemas.openxmlformats.org/officeDocument/2006/relationships/tags" Target="../tags/tag1043.xml"/><Relationship Id="rId18" Type="http://schemas.openxmlformats.org/officeDocument/2006/relationships/slideLayout" Target="../slideLayouts/slideLayout65.xml"/><Relationship Id="rId17" Type="http://schemas.openxmlformats.org/officeDocument/2006/relationships/tags" Target="../tags/tag1058.xml"/><Relationship Id="rId16" Type="http://schemas.openxmlformats.org/officeDocument/2006/relationships/tags" Target="../tags/tag1057.xml"/><Relationship Id="rId15" Type="http://schemas.openxmlformats.org/officeDocument/2006/relationships/tags" Target="../tags/tag1056.xml"/><Relationship Id="rId14" Type="http://schemas.openxmlformats.org/officeDocument/2006/relationships/tags" Target="../tags/tag1055.xml"/><Relationship Id="rId13" Type="http://schemas.openxmlformats.org/officeDocument/2006/relationships/tags" Target="../tags/tag1054.xml"/><Relationship Id="rId12" Type="http://schemas.openxmlformats.org/officeDocument/2006/relationships/tags" Target="../tags/tag1053.xml"/><Relationship Id="rId11" Type="http://schemas.openxmlformats.org/officeDocument/2006/relationships/tags" Target="../tags/tag1052.xml"/><Relationship Id="rId10" Type="http://schemas.openxmlformats.org/officeDocument/2006/relationships/tags" Target="../tags/tag1051.xml"/><Relationship Id="rId1" Type="http://schemas.openxmlformats.org/officeDocument/2006/relationships/tags" Target="../tags/tag1042.xml"/></Relationships>
</file>

<file path=ppt/slides/_rels/slide70.xml.rels><?xml version="1.0" encoding="UTF-8" standalone="yes"?>
<Relationships xmlns="http://schemas.openxmlformats.org/package/2006/relationships"><Relationship Id="rId4" Type="http://schemas.openxmlformats.org/officeDocument/2006/relationships/slideLayout" Target="../slideLayouts/slideLayout70.xml"/><Relationship Id="rId3" Type="http://schemas.openxmlformats.org/officeDocument/2006/relationships/tags" Target="../tags/tag1687.xml"/><Relationship Id="rId2" Type="http://schemas.openxmlformats.org/officeDocument/2006/relationships/image" Target="../media/image111.png"/><Relationship Id="rId1" Type="http://schemas.openxmlformats.org/officeDocument/2006/relationships/image" Target="../media/image110.png"/></Relationships>
</file>

<file path=ppt/slides/_rels/slide71.xml.rels><?xml version="1.0" encoding="UTF-8" standalone="yes"?>
<Relationships xmlns="http://schemas.openxmlformats.org/package/2006/relationships"><Relationship Id="rId9" Type="http://schemas.openxmlformats.org/officeDocument/2006/relationships/tags" Target="../tags/tag1696.xml"/><Relationship Id="rId8" Type="http://schemas.openxmlformats.org/officeDocument/2006/relationships/tags" Target="../tags/tag1695.xml"/><Relationship Id="rId7" Type="http://schemas.openxmlformats.org/officeDocument/2006/relationships/tags" Target="../tags/tag1694.xml"/><Relationship Id="rId6" Type="http://schemas.openxmlformats.org/officeDocument/2006/relationships/tags" Target="../tags/tag1693.xml"/><Relationship Id="rId5" Type="http://schemas.openxmlformats.org/officeDocument/2006/relationships/tags" Target="../tags/tag1692.xml"/><Relationship Id="rId4" Type="http://schemas.openxmlformats.org/officeDocument/2006/relationships/tags" Target="../tags/tag1691.xml"/><Relationship Id="rId3" Type="http://schemas.openxmlformats.org/officeDocument/2006/relationships/tags" Target="../tags/tag1690.xml"/><Relationship Id="rId2" Type="http://schemas.openxmlformats.org/officeDocument/2006/relationships/tags" Target="../tags/tag1689.xml"/><Relationship Id="rId18" Type="http://schemas.openxmlformats.org/officeDocument/2006/relationships/slideLayout" Target="../slideLayouts/slideLayout40.xml"/><Relationship Id="rId17" Type="http://schemas.openxmlformats.org/officeDocument/2006/relationships/tags" Target="../tags/tag1701.xml"/><Relationship Id="rId16" Type="http://schemas.openxmlformats.org/officeDocument/2006/relationships/image" Target="../media/image114.png"/><Relationship Id="rId15" Type="http://schemas.openxmlformats.org/officeDocument/2006/relationships/image" Target="../media/image113.png"/><Relationship Id="rId14" Type="http://schemas.openxmlformats.org/officeDocument/2006/relationships/image" Target="../media/image112.png"/><Relationship Id="rId13" Type="http://schemas.openxmlformats.org/officeDocument/2006/relationships/tags" Target="../tags/tag1700.xml"/><Relationship Id="rId12" Type="http://schemas.openxmlformats.org/officeDocument/2006/relationships/tags" Target="../tags/tag1699.xml"/><Relationship Id="rId11" Type="http://schemas.openxmlformats.org/officeDocument/2006/relationships/tags" Target="../tags/tag1698.xml"/><Relationship Id="rId10" Type="http://schemas.openxmlformats.org/officeDocument/2006/relationships/tags" Target="../tags/tag1697.xml"/><Relationship Id="rId1" Type="http://schemas.openxmlformats.org/officeDocument/2006/relationships/tags" Target="../tags/tag1688.xml"/></Relationships>
</file>

<file path=ppt/slides/_rels/slide72.xml.rels><?xml version="1.0" encoding="UTF-8" standalone="yes"?>
<Relationships xmlns="http://schemas.openxmlformats.org/package/2006/relationships"><Relationship Id="rId5" Type="http://schemas.openxmlformats.org/officeDocument/2006/relationships/slideLayout" Target="../slideLayouts/slideLayout70.xml"/><Relationship Id="rId4" Type="http://schemas.openxmlformats.org/officeDocument/2006/relationships/tags" Target="../tags/tag1702.xml"/><Relationship Id="rId3" Type="http://schemas.openxmlformats.org/officeDocument/2006/relationships/image" Target="../media/image117.png"/><Relationship Id="rId2" Type="http://schemas.openxmlformats.org/officeDocument/2006/relationships/image" Target="../media/image116.png"/><Relationship Id="rId1" Type="http://schemas.openxmlformats.org/officeDocument/2006/relationships/image" Target="../media/image115.png"/></Relationships>
</file>

<file path=ppt/slides/_rels/slide73.xml.rels><?xml version="1.0" encoding="UTF-8" standalone="yes"?>
<Relationships xmlns="http://schemas.openxmlformats.org/package/2006/relationships"><Relationship Id="rId4" Type="http://schemas.openxmlformats.org/officeDocument/2006/relationships/slideLayout" Target="../slideLayouts/slideLayout79.xml"/><Relationship Id="rId3" Type="http://schemas.openxmlformats.org/officeDocument/2006/relationships/tags" Target="../tags/tag1705.xml"/><Relationship Id="rId2" Type="http://schemas.openxmlformats.org/officeDocument/2006/relationships/tags" Target="../tags/tag1704.xml"/><Relationship Id="rId1" Type="http://schemas.openxmlformats.org/officeDocument/2006/relationships/tags" Target="../tags/tag1703.xml"/></Relationships>
</file>

<file path=ppt/slides/_rels/slide74.xml.rels><?xml version="1.0" encoding="UTF-8" standalone="yes"?>
<Relationships xmlns="http://schemas.openxmlformats.org/package/2006/relationships"><Relationship Id="rId9" Type="http://schemas.openxmlformats.org/officeDocument/2006/relationships/image" Target="../media/image119.jpeg"/><Relationship Id="rId8" Type="http://schemas.openxmlformats.org/officeDocument/2006/relationships/tags" Target="../tags/tag1712.xml"/><Relationship Id="rId7" Type="http://schemas.openxmlformats.org/officeDocument/2006/relationships/tags" Target="../tags/tag1711.xml"/><Relationship Id="rId6" Type="http://schemas.openxmlformats.org/officeDocument/2006/relationships/tags" Target="../tags/tag1710.xml"/><Relationship Id="rId5" Type="http://schemas.openxmlformats.org/officeDocument/2006/relationships/tags" Target="../tags/tag1709.xml"/><Relationship Id="rId4" Type="http://schemas.openxmlformats.org/officeDocument/2006/relationships/image" Target="../media/image118.jpeg"/><Relationship Id="rId3" Type="http://schemas.openxmlformats.org/officeDocument/2006/relationships/tags" Target="../tags/tag1708.xml"/><Relationship Id="rId2" Type="http://schemas.openxmlformats.org/officeDocument/2006/relationships/tags" Target="../tags/tag1707.xml"/><Relationship Id="rId13" Type="http://schemas.openxmlformats.org/officeDocument/2006/relationships/slideLayout" Target="../slideLayouts/slideLayout16.xml"/><Relationship Id="rId12" Type="http://schemas.openxmlformats.org/officeDocument/2006/relationships/tags" Target="../tags/tag1715.xml"/><Relationship Id="rId11" Type="http://schemas.openxmlformats.org/officeDocument/2006/relationships/tags" Target="../tags/tag1714.xml"/><Relationship Id="rId10" Type="http://schemas.openxmlformats.org/officeDocument/2006/relationships/tags" Target="../tags/tag1713.xml"/><Relationship Id="rId1" Type="http://schemas.openxmlformats.org/officeDocument/2006/relationships/tags" Target="../tags/tag1706.xml"/></Relationships>
</file>

<file path=ppt/slides/_rels/slide75.xml.rels><?xml version="1.0" encoding="UTF-8" standalone="yes"?>
<Relationships xmlns="http://schemas.openxmlformats.org/package/2006/relationships"><Relationship Id="rId8" Type="http://schemas.openxmlformats.org/officeDocument/2006/relationships/slideLayout" Target="../slideLayouts/slideLayout15.xml"/><Relationship Id="rId7" Type="http://schemas.openxmlformats.org/officeDocument/2006/relationships/tags" Target="../tags/tag1721.xml"/><Relationship Id="rId6" Type="http://schemas.openxmlformats.org/officeDocument/2006/relationships/tags" Target="../tags/tag1720.xml"/><Relationship Id="rId5" Type="http://schemas.openxmlformats.org/officeDocument/2006/relationships/tags" Target="../tags/tag1719.xml"/><Relationship Id="rId4" Type="http://schemas.openxmlformats.org/officeDocument/2006/relationships/tags" Target="../tags/tag1718.xml"/><Relationship Id="rId3" Type="http://schemas.openxmlformats.org/officeDocument/2006/relationships/image" Target="../media/image120.jpeg"/><Relationship Id="rId2" Type="http://schemas.openxmlformats.org/officeDocument/2006/relationships/tags" Target="../tags/tag1717.xml"/><Relationship Id="rId1" Type="http://schemas.openxmlformats.org/officeDocument/2006/relationships/tags" Target="../tags/tag1716.xml"/></Relationships>
</file>

<file path=ppt/slides/_rels/slide76.xml.rels><?xml version="1.0" encoding="UTF-8" standalone="yes"?>
<Relationships xmlns="http://schemas.openxmlformats.org/package/2006/relationships"><Relationship Id="rId9" Type="http://schemas.openxmlformats.org/officeDocument/2006/relationships/tags" Target="../tags/tag1729.xml"/><Relationship Id="rId8" Type="http://schemas.openxmlformats.org/officeDocument/2006/relationships/tags" Target="../tags/tag1728.xml"/><Relationship Id="rId7" Type="http://schemas.openxmlformats.org/officeDocument/2006/relationships/tags" Target="../tags/tag1727.xml"/><Relationship Id="rId6" Type="http://schemas.openxmlformats.org/officeDocument/2006/relationships/tags" Target="../tags/tag1726.xml"/><Relationship Id="rId5" Type="http://schemas.openxmlformats.org/officeDocument/2006/relationships/image" Target="../media/image121.jpeg"/><Relationship Id="rId4" Type="http://schemas.openxmlformats.org/officeDocument/2006/relationships/tags" Target="../tags/tag1725.xml"/><Relationship Id="rId3" Type="http://schemas.openxmlformats.org/officeDocument/2006/relationships/tags" Target="../tags/tag1724.xml"/><Relationship Id="rId2" Type="http://schemas.openxmlformats.org/officeDocument/2006/relationships/tags" Target="../tags/tag1723.xml"/><Relationship Id="rId19" Type="http://schemas.openxmlformats.org/officeDocument/2006/relationships/slideLayout" Target="../slideLayouts/slideLayout14.xml"/><Relationship Id="rId18" Type="http://schemas.openxmlformats.org/officeDocument/2006/relationships/tags" Target="../tags/tag1736.xml"/><Relationship Id="rId17" Type="http://schemas.openxmlformats.org/officeDocument/2006/relationships/tags" Target="../tags/tag1735.xml"/><Relationship Id="rId16" Type="http://schemas.openxmlformats.org/officeDocument/2006/relationships/tags" Target="../tags/tag1734.xml"/><Relationship Id="rId15" Type="http://schemas.openxmlformats.org/officeDocument/2006/relationships/image" Target="../media/image123.jpeg"/><Relationship Id="rId14" Type="http://schemas.openxmlformats.org/officeDocument/2006/relationships/tags" Target="../tags/tag1733.xml"/><Relationship Id="rId13" Type="http://schemas.openxmlformats.org/officeDocument/2006/relationships/tags" Target="../tags/tag1732.xml"/><Relationship Id="rId12" Type="http://schemas.openxmlformats.org/officeDocument/2006/relationships/tags" Target="../tags/tag1731.xml"/><Relationship Id="rId11" Type="http://schemas.openxmlformats.org/officeDocument/2006/relationships/tags" Target="../tags/tag1730.xml"/><Relationship Id="rId10" Type="http://schemas.openxmlformats.org/officeDocument/2006/relationships/image" Target="../media/image122.jpeg"/><Relationship Id="rId1" Type="http://schemas.openxmlformats.org/officeDocument/2006/relationships/tags" Target="../tags/tag1722.xml"/></Relationships>
</file>

<file path=ppt/slides/_rels/slide77.xml.rels><?xml version="1.0" encoding="UTF-8" standalone="yes"?>
<Relationships xmlns="http://schemas.openxmlformats.org/package/2006/relationships"><Relationship Id="rId9" Type="http://schemas.openxmlformats.org/officeDocument/2006/relationships/tags" Target="../tags/tag1745.xml"/><Relationship Id="rId8" Type="http://schemas.openxmlformats.org/officeDocument/2006/relationships/tags" Target="../tags/tag1744.xml"/><Relationship Id="rId7" Type="http://schemas.openxmlformats.org/officeDocument/2006/relationships/tags" Target="../tags/tag1743.xml"/><Relationship Id="rId6" Type="http://schemas.openxmlformats.org/officeDocument/2006/relationships/tags" Target="../tags/tag1742.xml"/><Relationship Id="rId5" Type="http://schemas.openxmlformats.org/officeDocument/2006/relationships/tags" Target="../tags/tag1741.xml"/><Relationship Id="rId4" Type="http://schemas.openxmlformats.org/officeDocument/2006/relationships/tags" Target="../tags/tag1740.xml"/><Relationship Id="rId3" Type="http://schemas.openxmlformats.org/officeDocument/2006/relationships/tags" Target="../tags/tag1739.xml"/><Relationship Id="rId2" Type="http://schemas.openxmlformats.org/officeDocument/2006/relationships/tags" Target="../tags/tag1738.xml"/><Relationship Id="rId19" Type="http://schemas.openxmlformats.org/officeDocument/2006/relationships/slideLayout" Target="../slideLayouts/slideLayout13.xml"/><Relationship Id="rId18" Type="http://schemas.openxmlformats.org/officeDocument/2006/relationships/tags" Target="../tags/tag1753.xml"/><Relationship Id="rId17" Type="http://schemas.openxmlformats.org/officeDocument/2006/relationships/image" Target="../media/image124.png"/><Relationship Id="rId16" Type="http://schemas.openxmlformats.org/officeDocument/2006/relationships/tags" Target="../tags/tag1752.xml"/><Relationship Id="rId15" Type="http://schemas.openxmlformats.org/officeDocument/2006/relationships/tags" Target="../tags/tag1751.xml"/><Relationship Id="rId14" Type="http://schemas.openxmlformats.org/officeDocument/2006/relationships/tags" Target="../tags/tag1750.xml"/><Relationship Id="rId13" Type="http://schemas.openxmlformats.org/officeDocument/2006/relationships/tags" Target="../tags/tag1749.xml"/><Relationship Id="rId12" Type="http://schemas.openxmlformats.org/officeDocument/2006/relationships/tags" Target="../tags/tag1748.xml"/><Relationship Id="rId11" Type="http://schemas.openxmlformats.org/officeDocument/2006/relationships/tags" Target="../tags/tag1747.xml"/><Relationship Id="rId10" Type="http://schemas.openxmlformats.org/officeDocument/2006/relationships/tags" Target="../tags/tag1746.xml"/><Relationship Id="rId1" Type="http://schemas.openxmlformats.org/officeDocument/2006/relationships/tags" Target="../tags/tag1737.xml"/></Relationships>
</file>

<file path=ppt/slides/_rels/slide78.xml.rels><?xml version="1.0" encoding="UTF-8" standalone="yes"?>
<Relationships xmlns="http://schemas.openxmlformats.org/package/2006/relationships"><Relationship Id="rId5" Type="http://schemas.openxmlformats.org/officeDocument/2006/relationships/slideLayout" Target="../slideLayouts/slideLayout70.xml"/><Relationship Id="rId4" Type="http://schemas.openxmlformats.org/officeDocument/2006/relationships/tags" Target="../tags/tag1754.xml"/><Relationship Id="rId3" Type="http://schemas.openxmlformats.org/officeDocument/2006/relationships/image" Target="../media/image127.png"/><Relationship Id="rId2" Type="http://schemas.openxmlformats.org/officeDocument/2006/relationships/image" Target="../media/image126.png"/><Relationship Id="rId1" Type="http://schemas.openxmlformats.org/officeDocument/2006/relationships/image" Target="../media/image125.png"/></Relationships>
</file>

<file path=ppt/slides/_rels/slide79.xml.rels><?xml version="1.0" encoding="UTF-8" standalone="yes"?>
<Relationships xmlns="http://schemas.openxmlformats.org/package/2006/relationships"><Relationship Id="rId3" Type="http://schemas.openxmlformats.org/officeDocument/2006/relationships/slideLayout" Target="../slideLayouts/slideLayout70.xml"/><Relationship Id="rId2" Type="http://schemas.openxmlformats.org/officeDocument/2006/relationships/tags" Target="../tags/tag1755.xml"/><Relationship Id="rId1" Type="http://schemas.openxmlformats.org/officeDocument/2006/relationships/image" Target="../media/image128.pn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79.xml"/><Relationship Id="rId3" Type="http://schemas.openxmlformats.org/officeDocument/2006/relationships/tags" Target="../tags/tag1061.xml"/><Relationship Id="rId2" Type="http://schemas.openxmlformats.org/officeDocument/2006/relationships/tags" Target="../tags/tag1060.xml"/><Relationship Id="rId1" Type="http://schemas.openxmlformats.org/officeDocument/2006/relationships/tags" Target="../tags/tag1059.xml"/></Relationships>
</file>

<file path=ppt/slides/_rels/slide80.xml.rels><?xml version="1.0" encoding="UTF-8" standalone="yes"?>
<Relationships xmlns="http://schemas.openxmlformats.org/package/2006/relationships"><Relationship Id="rId9" Type="http://schemas.openxmlformats.org/officeDocument/2006/relationships/tags" Target="../tags/tag1764.xml"/><Relationship Id="rId8" Type="http://schemas.openxmlformats.org/officeDocument/2006/relationships/tags" Target="../tags/tag1763.xml"/><Relationship Id="rId7" Type="http://schemas.openxmlformats.org/officeDocument/2006/relationships/tags" Target="../tags/tag1762.xml"/><Relationship Id="rId6" Type="http://schemas.openxmlformats.org/officeDocument/2006/relationships/tags" Target="../tags/tag1761.xml"/><Relationship Id="rId5" Type="http://schemas.openxmlformats.org/officeDocument/2006/relationships/tags" Target="../tags/tag1760.xml"/><Relationship Id="rId4" Type="http://schemas.openxmlformats.org/officeDocument/2006/relationships/tags" Target="../tags/tag1759.xml"/><Relationship Id="rId3" Type="http://schemas.openxmlformats.org/officeDocument/2006/relationships/tags" Target="../tags/tag1758.xml"/><Relationship Id="rId2" Type="http://schemas.openxmlformats.org/officeDocument/2006/relationships/tags" Target="../tags/tag1757.xml"/><Relationship Id="rId14" Type="http://schemas.openxmlformats.org/officeDocument/2006/relationships/slideLayout" Target="../slideLayouts/slideLayout12.xml"/><Relationship Id="rId13" Type="http://schemas.openxmlformats.org/officeDocument/2006/relationships/tags" Target="../tags/tag1767.xml"/><Relationship Id="rId12" Type="http://schemas.openxmlformats.org/officeDocument/2006/relationships/image" Target="../media/image129.png"/><Relationship Id="rId11" Type="http://schemas.openxmlformats.org/officeDocument/2006/relationships/tags" Target="../tags/tag1766.xml"/><Relationship Id="rId10" Type="http://schemas.openxmlformats.org/officeDocument/2006/relationships/tags" Target="../tags/tag1765.xml"/><Relationship Id="rId1" Type="http://schemas.openxmlformats.org/officeDocument/2006/relationships/tags" Target="../tags/tag1756.xml"/></Relationships>
</file>

<file path=ppt/slides/_rels/slide81.xml.rels><?xml version="1.0" encoding="UTF-8" standalone="yes"?>
<Relationships xmlns="http://schemas.openxmlformats.org/package/2006/relationships"><Relationship Id="rId5" Type="http://schemas.openxmlformats.org/officeDocument/2006/relationships/slideLayout" Target="../slideLayouts/slideLayout70.xml"/><Relationship Id="rId4" Type="http://schemas.openxmlformats.org/officeDocument/2006/relationships/tags" Target="../tags/tag1768.xml"/><Relationship Id="rId3" Type="http://schemas.openxmlformats.org/officeDocument/2006/relationships/image" Target="../media/image132.png"/><Relationship Id="rId2" Type="http://schemas.openxmlformats.org/officeDocument/2006/relationships/image" Target="../media/image131.png"/><Relationship Id="rId1" Type="http://schemas.openxmlformats.org/officeDocument/2006/relationships/image" Target="../media/image130.png"/></Relationships>
</file>

<file path=ppt/slides/_rels/slide82.xml.rels><?xml version="1.0" encoding="UTF-8" standalone="yes"?>
<Relationships xmlns="http://schemas.openxmlformats.org/package/2006/relationships"><Relationship Id="rId9" Type="http://schemas.openxmlformats.org/officeDocument/2006/relationships/tags" Target="../tags/tag1777.xml"/><Relationship Id="rId8" Type="http://schemas.openxmlformats.org/officeDocument/2006/relationships/tags" Target="../tags/tag1776.xml"/><Relationship Id="rId7" Type="http://schemas.openxmlformats.org/officeDocument/2006/relationships/tags" Target="../tags/tag1775.xml"/><Relationship Id="rId6" Type="http://schemas.openxmlformats.org/officeDocument/2006/relationships/tags" Target="../tags/tag1774.xml"/><Relationship Id="rId5" Type="http://schemas.openxmlformats.org/officeDocument/2006/relationships/tags" Target="../tags/tag1773.xml"/><Relationship Id="rId4" Type="http://schemas.openxmlformats.org/officeDocument/2006/relationships/tags" Target="../tags/tag1772.xml"/><Relationship Id="rId3" Type="http://schemas.openxmlformats.org/officeDocument/2006/relationships/tags" Target="../tags/tag1771.xml"/><Relationship Id="rId2" Type="http://schemas.openxmlformats.org/officeDocument/2006/relationships/tags" Target="../tags/tag1770.xml"/><Relationship Id="rId13" Type="http://schemas.openxmlformats.org/officeDocument/2006/relationships/slideLayout" Target="../slideLayouts/slideLayout11.xml"/><Relationship Id="rId12" Type="http://schemas.openxmlformats.org/officeDocument/2006/relationships/tags" Target="../tags/tag1779.xml"/><Relationship Id="rId11" Type="http://schemas.openxmlformats.org/officeDocument/2006/relationships/image" Target="../media/image133.png"/><Relationship Id="rId10" Type="http://schemas.openxmlformats.org/officeDocument/2006/relationships/tags" Target="../tags/tag1778.xml"/><Relationship Id="rId1" Type="http://schemas.openxmlformats.org/officeDocument/2006/relationships/tags" Target="../tags/tag1769.xml"/></Relationships>
</file>

<file path=ppt/slides/_rels/slide83.xml.rels><?xml version="1.0" encoding="UTF-8" standalone="yes"?>
<Relationships xmlns="http://schemas.openxmlformats.org/package/2006/relationships"><Relationship Id="rId9" Type="http://schemas.openxmlformats.org/officeDocument/2006/relationships/tags" Target="../tags/tag1788.xml"/><Relationship Id="rId8" Type="http://schemas.openxmlformats.org/officeDocument/2006/relationships/tags" Target="../tags/tag1787.xml"/><Relationship Id="rId7" Type="http://schemas.openxmlformats.org/officeDocument/2006/relationships/tags" Target="../tags/tag1786.xml"/><Relationship Id="rId6" Type="http://schemas.openxmlformats.org/officeDocument/2006/relationships/tags" Target="../tags/tag1785.xml"/><Relationship Id="rId5" Type="http://schemas.openxmlformats.org/officeDocument/2006/relationships/tags" Target="../tags/tag1784.xml"/><Relationship Id="rId4" Type="http://schemas.openxmlformats.org/officeDocument/2006/relationships/tags" Target="../tags/tag1783.xml"/><Relationship Id="rId3" Type="http://schemas.openxmlformats.org/officeDocument/2006/relationships/tags" Target="../tags/tag1782.xml"/><Relationship Id="rId2" Type="http://schemas.openxmlformats.org/officeDocument/2006/relationships/tags" Target="../tags/tag1781.xml"/><Relationship Id="rId18" Type="http://schemas.openxmlformats.org/officeDocument/2006/relationships/slideLayout" Target="../slideLayouts/slideLayout39.xml"/><Relationship Id="rId17" Type="http://schemas.openxmlformats.org/officeDocument/2006/relationships/tags" Target="../tags/tag1795.xml"/><Relationship Id="rId16" Type="http://schemas.openxmlformats.org/officeDocument/2006/relationships/image" Target="../media/image134.png"/><Relationship Id="rId15" Type="http://schemas.openxmlformats.org/officeDocument/2006/relationships/tags" Target="../tags/tag1794.xml"/><Relationship Id="rId14" Type="http://schemas.openxmlformats.org/officeDocument/2006/relationships/tags" Target="../tags/tag1793.xml"/><Relationship Id="rId13" Type="http://schemas.openxmlformats.org/officeDocument/2006/relationships/tags" Target="../tags/tag1792.xml"/><Relationship Id="rId12" Type="http://schemas.openxmlformats.org/officeDocument/2006/relationships/tags" Target="../tags/tag1791.xml"/><Relationship Id="rId11" Type="http://schemas.openxmlformats.org/officeDocument/2006/relationships/tags" Target="../tags/tag1790.xml"/><Relationship Id="rId10" Type="http://schemas.openxmlformats.org/officeDocument/2006/relationships/tags" Target="../tags/tag1789.xml"/><Relationship Id="rId1" Type="http://schemas.openxmlformats.org/officeDocument/2006/relationships/tags" Target="../tags/tag1780.xml"/></Relationships>
</file>

<file path=ppt/slides/_rels/slide84.xml.rels><?xml version="1.0" encoding="UTF-8" standalone="yes"?>
<Relationships xmlns="http://schemas.openxmlformats.org/package/2006/relationships"><Relationship Id="rId4" Type="http://schemas.openxmlformats.org/officeDocument/2006/relationships/slideLayout" Target="../slideLayouts/slideLayout70.xml"/><Relationship Id="rId3" Type="http://schemas.openxmlformats.org/officeDocument/2006/relationships/tags" Target="../tags/tag1796.xml"/><Relationship Id="rId2" Type="http://schemas.openxmlformats.org/officeDocument/2006/relationships/image" Target="../media/image136.png"/><Relationship Id="rId1" Type="http://schemas.openxmlformats.org/officeDocument/2006/relationships/image" Target="../media/image135.png"/></Relationships>
</file>

<file path=ppt/slides/_rels/slide85.xml.rels><?xml version="1.0" encoding="UTF-8" standalone="yes"?>
<Relationships xmlns="http://schemas.openxmlformats.org/package/2006/relationships"><Relationship Id="rId4" Type="http://schemas.openxmlformats.org/officeDocument/2006/relationships/slideLayout" Target="../slideLayouts/slideLayout80.xml"/><Relationship Id="rId3" Type="http://schemas.openxmlformats.org/officeDocument/2006/relationships/tags" Target="../tags/tag1799.xml"/><Relationship Id="rId2" Type="http://schemas.openxmlformats.org/officeDocument/2006/relationships/tags" Target="../tags/tag1798.xml"/><Relationship Id="rId1" Type="http://schemas.openxmlformats.org/officeDocument/2006/relationships/tags" Target="../tags/tag1797.xml"/></Relationships>
</file>

<file path=ppt/slides/_rels/slide86.xml.rels><?xml version="1.0" encoding="UTF-8" standalone="yes"?>
<Relationships xmlns="http://schemas.openxmlformats.org/package/2006/relationships"><Relationship Id="rId4" Type="http://schemas.openxmlformats.org/officeDocument/2006/relationships/slideLayout" Target="../slideLayouts/slideLayout70.xml"/><Relationship Id="rId3" Type="http://schemas.openxmlformats.org/officeDocument/2006/relationships/tags" Target="../tags/tag1802.xml"/><Relationship Id="rId2" Type="http://schemas.openxmlformats.org/officeDocument/2006/relationships/tags" Target="../tags/tag1801.xml"/><Relationship Id="rId1" Type="http://schemas.openxmlformats.org/officeDocument/2006/relationships/tags" Target="../tags/tag1800.xml"/></Relationships>
</file>

<file path=ppt/slides/_rels/slide9.xml.rels><?xml version="1.0" encoding="UTF-8" standalone="yes"?>
<Relationships xmlns="http://schemas.openxmlformats.org/package/2006/relationships"><Relationship Id="rId9" Type="http://schemas.openxmlformats.org/officeDocument/2006/relationships/image" Target="../media/image5.jpeg"/><Relationship Id="rId8" Type="http://schemas.openxmlformats.org/officeDocument/2006/relationships/tags" Target="../tags/tag1068.xml"/><Relationship Id="rId7" Type="http://schemas.openxmlformats.org/officeDocument/2006/relationships/tags" Target="../tags/tag1067.xml"/><Relationship Id="rId6" Type="http://schemas.openxmlformats.org/officeDocument/2006/relationships/tags" Target="../tags/tag1066.xml"/><Relationship Id="rId5" Type="http://schemas.openxmlformats.org/officeDocument/2006/relationships/tags" Target="../tags/tag1065.xml"/><Relationship Id="rId4" Type="http://schemas.openxmlformats.org/officeDocument/2006/relationships/image" Target="../media/image4.jpeg"/><Relationship Id="rId3" Type="http://schemas.openxmlformats.org/officeDocument/2006/relationships/tags" Target="../tags/tag1064.xml"/><Relationship Id="rId2" Type="http://schemas.openxmlformats.org/officeDocument/2006/relationships/tags" Target="../tags/tag1063.xml"/><Relationship Id="rId13" Type="http://schemas.openxmlformats.org/officeDocument/2006/relationships/slideLayout" Target="../slideLayouts/slideLayout64.xml"/><Relationship Id="rId12" Type="http://schemas.openxmlformats.org/officeDocument/2006/relationships/tags" Target="../tags/tag1071.xml"/><Relationship Id="rId11" Type="http://schemas.openxmlformats.org/officeDocument/2006/relationships/tags" Target="../tags/tag1070.xml"/><Relationship Id="rId10" Type="http://schemas.openxmlformats.org/officeDocument/2006/relationships/tags" Target="../tags/tag1069.xml"/><Relationship Id="rId1" Type="http://schemas.openxmlformats.org/officeDocument/2006/relationships/tags" Target="../tags/tag106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p:cNvSpPr>
            <a:spLocks noGrp="1"/>
          </p:cNvSpPr>
          <p:nvPr>
            <p:ph type="title" idx="16388"/>
            <p:custDataLst>
              <p:tags r:id="rId1"/>
            </p:custDataLst>
          </p:nvPr>
        </p:nvSpPr>
        <p:spPr/>
        <p:txBody>
          <a:bodyPr>
            <a:normAutofit fontScale="90000"/>
          </a:bodyPr>
          <a:p>
            <a:r>
              <a:rPr lang="zh-CN" altLang="en-US"/>
              <a:t>第6章 特种文献信息资源检索</a:t>
            </a:r>
            <a:endParaRPr lang="zh-CN" altLang="en-US"/>
          </a:p>
        </p:txBody>
      </p:sp>
    </p:spTree>
    <p:custDataLst>
      <p:tags r:id="rId2"/>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normAutofit/>
          </a:bodyPr>
          <a:p>
            <a:r>
              <a:rPr lang="en-US" altLang="zh-CN"/>
              <a:t>6.2.1 </a:t>
            </a:r>
            <a:r>
              <a:rPr lang="zh-CN" altLang="en-US"/>
              <a:t>专利知识概述</a:t>
            </a:r>
            <a:endParaRPr lang="zh-CN" altLang="en-US"/>
          </a:p>
        </p:txBody>
      </p:sp>
      <p:pic>
        <p:nvPicPr>
          <p:cNvPr id="3" name="内容占位符 2" descr="c0fae1ee-e4a5-11f0-8506-1a9858252bd3"/>
          <p:cNvPicPr>
            <a:picLocks noChangeAspect="1"/>
          </p:cNvPicPr>
          <p:nvPr>
            <p:ph idx="16388"/>
            <p:custDataLst>
              <p:tags r:id="rId2"/>
            </p:custDataLst>
          </p:nvPr>
        </p:nvPicPr>
        <p:blipFill>
          <a:blip r:embed="rId3"/>
          <a:srcRect r="2326"/>
          <a:stretch>
            <a:fillRect/>
          </a:stretch>
        </p:blipFill>
        <p:spPr>
          <a:xfrm>
            <a:off x="4648200" y="1524000"/>
            <a:ext cx="6934200" cy="4724400"/>
          </a:xfrm>
          <a:custGeom>
            <a:avLst/>
            <a:gdLst>
              <a:gd name="connisteX0" fmla="*/ 0 w 6934200"/>
              <a:gd name="connsiteY0" fmla="*/ 0 h 4724400"/>
              <a:gd name="connisteX1" fmla="*/ 6731000 w 6934200"/>
              <a:gd name="connsiteY1" fmla="*/ 0 h 4724400"/>
              <a:gd name="connisteX2" fmla="*/ 6934200 w 6934200"/>
              <a:gd name="connsiteY2" fmla="*/ 203200 h 4724400"/>
              <a:gd name="connisteX3" fmla="*/ 6934200 w 6934200"/>
              <a:gd name="connsiteY3" fmla="*/ 4521200 h 4724400"/>
              <a:gd name="connisteX4" fmla="*/ 6731000 w 6934200"/>
              <a:gd name="connsiteY4" fmla="*/ 4724400 h 4724400"/>
              <a:gd name="connisteX5" fmla="*/ 0 w 6934200"/>
              <a:gd name="connsiteY5" fmla="*/ 4724400 h 4724400"/>
              <a:gd name="connisteX6" fmla="*/ 0 w 6934200"/>
              <a:gd name="connsiteY6" fmla="*/ 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6934200" h="4724400">
                <a:moveTo>
                  <a:pt x="0" y="0"/>
                </a:moveTo>
                <a:lnTo>
                  <a:pt x="6731000" y="0"/>
                </a:lnTo>
                <a:cubicBezTo>
                  <a:pt x="6843224" y="0"/>
                  <a:pt x="6934200" y="90976"/>
                  <a:pt x="6934200" y="203200"/>
                </a:cubicBezTo>
                <a:lnTo>
                  <a:pt x="6934200" y="4521200"/>
                </a:lnTo>
                <a:cubicBezTo>
                  <a:pt x="6934200" y="4633424"/>
                  <a:pt x="6843224" y="4724400"/>
                  <a:pt x="6731000" y="4724400"/>
                </a:cubicBezTo>
                <a:lnTo>
                  <a:pt x="0" y="4724400"/>
                </a:lnTo>
                <a:lnTo>
                  <a:pt x="0" y="0"/>
                </a:lnTo>
                <a:close/>
              </a:path>
            </a:pathLst>
          </a:custGeom>
        </p:spPr>
      </p:pic>
      <p:sp>
        <p:nvSpPr>
          <p:cNvPr id="4" name="装饰  2"/>
          <p:cNvSpPr>
            <a:spLocks noGrp="1"/>
          </p:cNvSpPr>
          <p:nvPr>
            <p:ph type="body" idx="16389"/>
            <p:custDataLst>
              <p:tags r:id="rId4"/>
            </p:custDataLst>
          </p:nvPr>
        </p:nvSpPr>
        <p:spPr/>
        <p:txBody>
          <a:bodyPr/>
          <a:p>
            <a:r>
              <a:rPr lang="zh-CN" altLang="en-US"/>
              <a:t> </a:t>
            </a:r>
            <a:endParaRPr lang="zh-CN" altLang="en-US"/>
          </a:p>
        </p:txBody>
      </p:sp>
      <p:sp>
        <p:nvSpPr>
          <p:cNvPr id="5" name="文本占位符 4"/>
          <p:cNvSpPr>
            <a:spLocks noGrp="1"/>
          </p:cNvSpPr>
          <p:nvPr>
            <p:ph type="body" idx="16386"/>
            <p:custDataLst>
              <p:tags r:id="rId5"/>
            </p:custDataLst>
          </p:nvPr>
        </p:nvSpPr>
        <p:spPr/>
        <p:txBody>
          <a:bodyPr>
            <a:normAutofit/>
          </a:bodyPr>
          <a:p>
            <a:r>
              <a:rPr lang="en-US" altLang="zh-CN"/>
              <a:t>1.</a:t>
            </a:r>
            <a:r>
              <a:rPr lang="zh-CN" altLang="en-US"/>
              <a:t>专利的定义</a:t>
            </a:r>
            <a:endParaRPr lang="zh-CN" altLang="en-US"/>
          </a:p>
        </p:txBody>
      </p:sp>
      <p:sp>
        <p:nvSpPr>
          <p:cNvPr id="6" name="文本占位符 5"/>
          <p:cNvSpPr>
            <a:spLocks noGrp="1"/>
          </p:cNvSpPr>
          <p:nvPr>
            <p:ph type="body" idx="16387"/>
            <p:custDataLst>
              <p:tags r:id="rId6"/>
            </p:custDataLst>
          </p:nvPr>
        </p:nvSpPr>
        <p:spPr/>
        <p:txBody>
          <a:bodyPr>
            <a:normAutofit/>
          </a:bodyPr>
          <a:p>
            <a:r>
              <a:rPr lang="zh-CN" altLang="en-US"/>
              <a:t>专利是指国家专利行政部门依法授予发明创造人对其发明创造在一定时期内所享有的专有权。</a:t>
            </a:r>
            <a:endParaRPr lang="zh-CN" altLang="en-US"/>
          </a:p>
        </p:txBody>
      </p:sp>
    </p:spTree>
    <p:custDataLst>
      <p:tags r:id="rId7"/>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356235" y="533400"/>
            <a:ext cx="4030980" cy="1219200"/>
          </a:xfrm>
        </p:spPr>
        <p:txBody>
          <a:bodyPr>
            <a:normAutofit/>
          </a:bodyPr>
          <a:p>
            <a:r>
              <a:rPr lang="en-US" altLang="zh-CN"/>
              <a:t>6.2.1 </a:t>
            </a:r>
            <a:r>
              <a:rPr lang="zh-CN" altLang="en-US"/>
              <a:t>专利知识概述</a:t>
            </a:r>
            <a:endParaRPr lang="zh-CN" altLang="en-US"/>
          </a:p>
        </p:txBody>
      </p:sp>
      <p:sp>
        <p:nvSpPr>
          <p:cNvPr id="3" name="文本占位符 2"/>
          <p:cNvSpPr>
            <a:spLocks noGrp="1"/>
          </p:cNvSpPr>
          <p:nvPr>
            <p:ph type="body" idx="16386"/>
            <p:custDataLst>
              <p:tags r:id="rId2"/>
            </p:custDataLst>
          </p:nvPr>
        </p:nvSpPr>
        <p:spPr/>
        <p:txBody>
          <a:bodyPr>
            <a:normAutofit/>
          </a:bodyPr>
          <a:p>
            <a:r>
              <a:rPr lang="en-US" altLang="zh-CN"/>
              <a:t>2. </a:t>
            </a:r>
            <a:r>
              <a:rPr lang="zh-CN" altLang="en-US"/>
              <a:t>专利类型</a:t>
            </a:r>
            <a:endParaRPr lang="zh-CN" altLang="en-US"/>
          </a:p>
        </p:txBody>
      </p:sp>
      <p:sp>
        <p:nvSpPr>
          <p:cNvPr id="4" name="装饰  2"/>
          <p:cNvSpPr>
            <a:spLocks noGrp="1"/>
          </p:cNvSpPr>
          <p:nvPr>
            <p:ph type="body" idx="16395"/>
            <p:custDataLst>
              <p:tags r:id="rId3"/>
            </p:custDataLst>
          </p:nvPr>
        </p:nvSpPr>
        <p:spPr/>
        <p:txBody>
          <a:bodyPr/>
          <a:p>
            <a:r>
              <a:rPr lang="zh-CN" altLang="en-US"/>
              <a:t> </a:t>
            </a:r>
            <a:endParaRPr lang="zh-CN" altLang="en-US"/>
          </a:p>
        </p:txBody>
      </p:sp>
      <p:sp>
        <p:nvSpPr>
          <p:cNvPr id="5" name="文本占位符 4"/>
          <p:cNvSpPr>
            <a:spLocks noGrp="1"/>
          </p:cNvSpPr>
          <p:nvPr>
            <p:ph type="body" idx="16387"/>
            <p:custDataLst>
              <p:tags r:id="rId4"/>
            </p:custDataLst>
          </p:nvPr>
        </p:nvSpPr>
        <p:spPr/>
        <p:txBody>
          <a:bodyPr>
            <a:normAutofit/>
          </a:bodyPr>
          <a:p>
            <a:r>
              <a:rPr lang="zh-CN" altLang="en-US"/>
              <a:t>专利类型</a:t>
            </a:r>
            <a:endParaRPr lang="zh-CN" altLang="en-US"/>
          </a:p>
        </p:txBody>
      </p:sp>
      <p:sp>
        <p:nvSpPr>
          <p:cNvPr id="6" name="文本占位符 5"/>
          <p:cNvSpPr>
            <a:spLocks noGrp="1"/>
          </p:cNvSpPr>
          <p:nvPr>
            <p:ph type="body" idx="16388"/>
            <p:custDataLst>
              <p:tags r:id="rId5"/>
            </p:custDataLst>
          </p:nvPr>
        </p:nvSpPr>
        <p:spPr/>
        <p:txBody>
          <a:bodyPr>
            <a:normAutofit lnSpcReduction="10000"/>
          </a:bodyPr>
          <a:p>
            <a:r>
              <a:rPr lang="zh-CN" altLang="en-US"/>
              <a:t>发明专利、实用新型专利、外观设计专利，分别保护技术创新、产品结构改进和外观设计，各有特点和保护期限。</a:t>
            </a:r>
            <a:endParaRPr lang="zh-CN" altLang="en-US"/>
          </a:p>
        </p:txBody>
      </p:sp>
      <p:sp>
        <p:nvSpPr>
          <p:cNvPr id="7" name="装饰  5"/>
          <p:cNvSpPr>
            <a:spLocks noGrp="1"/>
          </p:cNvSpPr>
          <p:nvPr>
            <p:ph type="body" idx="16396"/>
            <p:custDataLst>
              <p:tags r:id="rId6"/>
            </p:custDataLst>
          </p:nvPr>
        </p:nvSpPr>
        <p:spPr/>
        <p:txBody>
          <a:bodyPr/>
          <a:p>
            <a:r>
              <a:rPr lang="zh-CN" altLang="en-US"/>
              <a:t> </a:t>
            </a:r>
            <a:endParaRPr lang="zh-CN" altLang="en-US"/>
          </a:p>
        </p:txBody>
      </p:sp>
      <p:sp>
        <p:nvSpPr>
          <p:cNvPr id="8" name="文本占位符 7"/>
          <p:cNvSpPr>
            <a:spLocks noGrp="1"/>
          </p:cNvSpPr>
          <p:nvPr>
            <p:ph type="body" idx="16389"/>
            <p:custDataLst>
              <p:tags r:id="rId7"/>
            </p:custDataLst>
          </p:nvPr>
        </p:nvSpPr>
        <p:spPr/>
        <p:txBody>
          <a:bodyPr>
            <a:normAutofit/>
          </a:bodyPr>
          <a:p>
            <a:r>
              <a:rPr lang="zh-CN" altLang="en-US"/>
              <a:t>发明专利</a:t>
            </a:r>
            <a:endParaRPr lang="zh-CN" altLang="en-US"/>
          </a:p>
        </p:txBody>
      </p:sp>
      <p:sp>
        <p:nvSpPr>
          <p:cNvPr id="9" name="文本占位符 8"/>
          <p:cNvSpPr>
            <a:spLocks noGrp="1"/>
          </p:cNvSpPr>
          <p:nvPr>
            <p:ph type="body" idx="16390"/>
            <p:custDataLst>
              <p:tags r:id="rId8"/>
            </p:custDataLst>
          </p:nvPr>
        </p:nvSpPr>
        <p:spPr/>
        <p:txBody>
          <a:bodyPr>
            <a:normAutofit/>
          </a:bodyPr>
          <a:p>
            <a:r>
              <a:rPr lang="zh-CN" altLang="en-US"/>
              <a:t>针对产品、方法或改进的新技术方案，需实质审查，保护期20年，适用于新型材料、化学制品等核心技术。</a:t>
            </a:r>
            <a:endParaRPr lang="zh-CN" altLang="en-US"/>
          </a:p>
        </p:txBody>
      </p:sp>
      <p:sp>
        <p:nvSpPr>
          <p:cNvPr id="10" name="装饰  8"/>
          <p:cNvSpPr>
            <a:spLocks noGrp="1"/>
          </p:cNvSpPr>
          <p:nvPr>
            <p:ph type="body" idx="16397"/>
            <p:custDataLst>
              <p:tags r:id="rId9"/>
            </p:custDataLst>
          </p:nvPr>
        </p:nvSpPr>
        <p:spPr/>
        <p:txBody>
          <a:bodyPr/>
          <a:p>
            <a:r>
              <a:rPr lang="zh-CN" altLang="en-US"/>
              <a:t> </a:t>
            </a:r>
            <a:endParaRPr lang="zh-CN" altLang="en-US"/>
          </a:p>
        </p:txBody>
      </p:sp>
      <p:sp>
        <p:nvSpPr>
          <p:cNvPr id="11" name="文本占位符 10"/>
          <p:cNvSpPr>
            <a:spLocks noGrp="1"/>
          </p:cNvSpPr>
          <p:nvPr>
            <p:ph type="body" idx="16391"/>
            <p:custDataLst>
              <p:tags r:id="rId10"/>
            </p:custDataLst>
          </p:nvPr>
        </p:nvSpPr>
        <p:spPr/>
        <p:txBody>
          <a:bodyPr>
            <a:normAutofit/>
          </a:bodyPr>
          <a:p>
            <a:r>
              <a:rPr lang="zh-CN" altLang="en-US"/>
              <a:t>实用新型专利</a:t>
            </a:r>
            <a:endParaRPr lang="zh-CN" altLang="en-US"/>
          </a:p>
        </p:txBody>
      </p:sp>
      <p:sp>
        <p:nvSpPr>
          <p:cNvPr id="12" name="文本占位符 11"/>
          <p:cNvSpPr>
            <a:spLocks noGrp="1"/>
          </p:cNvSpPr>
          <p:nvPr>
            <p:ph type="body" idx="16392"/>
            <p:custDataLst>
              <p:tags r:id="rId11"/>
            </p:custDataLst>
          </p:nvPr>
        </p:nvSpPr>
        <p:spPr/>
        <p:txBody>
          <a:bodyPr>
            <a:normAutofit/>
          </a:bodyPr>
          <a:p>
            <a:r>
              <a:rPr lang="zh-CN" altLang="en-US"/>
              <a:t>产品形状、构造改进的技术方案，初步审查即可，保护期10年，适合工具、器具等结构改进。</a:t>
            </a:r>
            <a:endParaRPr lang="zh-CN" altLang="en-US"/>
          </a:p>
        </p:txBody>
      </p:sp>
      <p:sp>
        <p:nvSpPr>
          <p:cNvPr id="13" name="装饰  1"/>
          <p:cNvSpPr>
            <a:spLocks noGrp="1"/>
          </p:cNvSpPr>
          <p:nvPr>
            <p:ph type="body" idx="16398"/>
            <p:custDataLst>
              <p:tags r:id="rId12"/>
            </p:custDataLst>
          </p:nvPr>
        </p:nvSpPr>
        <p:spPr/>
        <p:txBody>
          <a:bodyPr/>
          <a:p>
            <a:r>
              <a:rPr lang="zh-CN" altLang="en-US"/>
              <a:t> </a:t>
            </a:r>
            <a:endParaRPr lang="zh-CN" altLang="en-US"/>
          </a:p>
        </p:txBody>
      </p:sp>
      <p:sp>
        <p:nvSpPr>
          <p:cNvPr id="14" name="文本占位符 13"/>
          <p:cNvSpPr>
            <a:spLocks noGrp="1"/>
          </p:cNvSpPr>
          <p:nvPr>
            <p:ph type="body" idx="16393"/>
            <p:custDataLst>
              <p:tags r:id="rId13"/>
            </p:custDataLst>
          </p:nvPr>
        </p:nvSpPr>
        <p:spPr/>
        <p:txBody>
          <a:bodyPr>
            <a:normAutofit/>
          </a:bodyPr>
          <a:p>
            <a:r>
              <a:rPr lang="zh-CN" altLang="en-US"/>
              <a:t>外观设计专利</a:t>
            </a:r>
            <a:endParaRPr lang="zh-CN" altLang="en-US"/>
          </a:p>
        </p:txBody>
      </p:sp>
      <p:sp>
        <p:nvSpPr>
          <p:cNvPr id="15" name="文本占位符 14"/>
          <p:cNvSpPr>
            <a:spLocks noGrp="1"/>
          </p:cNvSpPr>
          <p:nvPr>
            <p:ph type="body" idx="16394"/>
            <p:custDataLst>
              <p:tags r:id="rId14"/>
            </p:custDataLst>
          </p:nvPr>
        </p:nvSpPr>
        <p:spPr/>
        <p:txBody>
          <a:bodyPr>
            <a:normAutofit/>
          </a:bodyPr>
          <a:p>
            <a:r>
              <a:rPr lang="zh-CN" altLang="en-US"/>
              <a:t>产品外观如形状、图案、色彩的新设计，经外观审查，保护期10年，涵盖包装、家具、时装设计。</a:t>
            </a:r>
            <a:endParaRPr lang="zh-CN" altLang="en-US"/>
          </a:p>
        </p:txBody>
      </p:sp>
    </p:spTree>
    <p:custDataLst>
      <p:tags r:id="rId15"/>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normAutofit/>
          </a:bodyPr>
          <a:p>
            <a:r>
              <a:rPr lang="en-US" altLang="zh-CN"/>
              <a:t>6.2.1 </a:t>
            </a:r>
            <a:r>
              <a:rPr lang="zh-CN" altLang="en-US"/>
              <a:t>专利知识概述</a:t>
            </a:r>
            <a:endParaRPr lang="zh-CN" altLang="en-US"/>
          </a:p>
        </p:txBody>
      </p:sp>
      <p:sp>
        <p:nvSpPr>
          <p:cNvPr id="3" name="文本占位符 2"/>
          <p:cNvSpPr>
            <a:spLocks noGrp="1"/>
          </p:cNvSpPr>
          <p:nvPr>
            <p:ph type="body" idx="16386"/>
            <p:custDataLst>
              <p:tags r:id="rId2"/>
            </p:custDataLst>
          </p:nvPr>
        </p:nvSpPr>
        <p:spPr/>
        <p:txBody>
          <a:bodyPr>
            <a:normAutofit/>
          </a:bodyPr>
          <a:p>
            <a:r>
              <a:rPr lang="en-US" altLang="zh-CN"/>
              <a:t>3. </a:t>
            </a:r>
            <a:r>
              <a:rPr lang="zh-CN" altLang="en-US"/>
              <a:t>专利的性质</a:t>
            </a:r>
            <a:endParaRPr lang="zh-CN" altLang="en-US"/>
          </a:p>
        </p:txBody>
      </p:sp>
      <p:sp>
        <p:nvSpPr>
          <p:cNvPr id="4" name="装饰  2"/>
          <p:cNvSpPr>
            <a:spLocks noGrp="1"/>
          </p:cNvSpPr>
          <p:nvPr>
            <p:ph type="body" idx="16397"/>
            <p:custDataLst>
              <p:tags r:id="rId3"/>
            </p:custDataLst>
          </p:nvPr>
        </p:nvSpPr>
        <p:spPr/>
        <p:txBody>
          <a:bodyPr/>
          <a:p>
            <a:r>
              <a:rPr lang="zh-CN" altLang="en-US"/>
              <a:t> </a:t>
            </a:r>
            <a:endParaRPr lang="zh-CN" altLang="en-US"/>
          </a:p>
        </p:txBody>
      </p:sp>
      <p:pic>
        <p:nvPicPr>
          <p:cNvPr id="5" name="图片占位符 4" descr="default_6_img"/>
          <p:cNvPicPr>
            <a:picLocks noChangeAspect="1"/>
          </p:cNvPicPr>
          <p:nvPr>
            <p:ph type="pic" idx="16398"/>
            <p:custDataLst>
              <p:tags r:id="rId4"/>
            </p:custDataLst>
          </p:nvPr>
        </p:nvPicPr>
        <p:blipFill>
          <a:blip r:embed="rId5"/>
          <a:srcRect l="21875" r="21875"/>
          <a:stretch>
            <a:fillRect/>
          </a:stretch>
        </p:blipFill>
        <p:spPr>
          <a:xfrm>
            <a:off x="3886200" y="10414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p:spPr>
      </p:pic>
      <p:sp>
        <p:nvSpPr>
          <p:cNvPr id="6" name="文本占位符 5"/>
          <p:cNvSpPr>
            <a:spLocks noGrp="1"/>
          </p:cNvSpPr>
          <p:nvPr>
            <p:ph type="body" idx="16387"/>
            <p:custDataLst>
              <p:tags r:id="rId6"/>
            </p:custDataLst>
          </p:nvPr>
        </p:nvSpPr>
        <p:spPr/>
        <p:txBody>
          <a:bodyPr>
            <a:normAutofit/>
          </a:bodyPr>
          <a:p>
            <a:r>
              <a:rPr lang="zh-CN" altLang="en-US"/>
              <a:t>专利法律性</a:t>
            </a:r>
            <a:endParaRPr lang="zh-CN" altLang="en-US"/>
          </a:p>
        </p:txBody>
      </p:sp>
      <p:sp>
        <p:nvSpPr>
          <p:cNvPr id="7" name="文本占位符 6"/>
          <p:cNvSpPr>
            <a:spLocks noGrp="1"/>
          </p:cNvSpPr>
          <p:nvPr>
            <p:ph type="body" idx="16388"/>
            <p:custDataLst>
              <p:tags r:id="rId7"/>
            </p:custDataLst>
          </p:nvPr>
        </p:nvSpPr>
        <p:spPr/>
        <p:txBody>
          <a:bodyPr>
            <a:normAutofit fontScale="90000"/>
          </a:bodyPr>
          <a:p>
            <a:r>
              <a:rPr lang="zh-CN" altLang="en-US"/>
              <a:t>专利权由国家依法授予,具法律强制性,权人享排他实施权,违法将担法律责任。</a:t>
            </a:r>
            <a:endParaRPr lang="zh-CN" altLang="en-US"/>
          </a:p>
        </p:txBody>
      </p:sp>
      <p:sp>
        <p:nvSpPr>
          <p:cNvPr id="8" name="装饰  6"/>
          <p:cNvSpPr>
            <a:spLocks noGrp="1"/>
          </p:cNvSpPr>
          <p:nvPr>
            <p:ph type="body" idx="16399"/>
            <p:custDataLst>
              <p:tags r:id="rId8"/>
            </p:custDataLst>
          </p:nvPr>
        </p:nvSpPr>
        <p:spPr/>
        <p:txBody>
          <a:bodyPr/>
          <a:p>
            <a:r>
              <a:rPr lang="zh-CN" altLang="en-US"/>
              <a:t> </a:t>
            </a:r>
            <a:endParaRPr lang="zh-CN" altLang="en-US"/>
          </a:p>
        </p:txBody>
      </p:sp>
      <p:pic>
        <p:nvPicPr>
          <p:cNvPr id="9" name="图片占位符 8" descr="c36639c8-e4a5-11f0-8506-1a9858252bd3"/>
          <p:cNvPicPr>
            <a:picLocks noChangeAspect="1"/>
          </p:cNvPicPr>
          <p:nvPr>
            <p:ph type="pic" idx="16400"/>
            <p:custDataLst>
              <p:tags r:id="rId9"/>
            </p:custDataLst>
          </p:nvPr>
        </p:nvPicPr>
        <p:blipFill>
          <a:blip r:embed="rId10"/>
          <a:srcRect/>
          <a:stretch>
            <a:fillRect/>
          </a:stretch>
        </p:blipFill>
        <p:spPr>
          <a:xfrm>
            <a:off x="7962900" y="10414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p:spPr>
      </p:pic>
      <p:sp>
        <p:nvSpPr>
          <p:cNvPr id="10" name="文本占位符 9"/>
          <p:cNvSpPr>
            <a:spLocks noGrp="1"/>
          </p:cNvSpPr>
          <p:nvPr>
            <p:ph type="body" idx="16389"/>
            <p:custDataLst>
              <p:tags r:id="rId11"/>
            </p:custDataLst>
          </p:nvPr>
        </p:nvSpPr>
        <p:spPr/>
        <p:txBody>
          <a:bodyPr>
            <a:normAutofit/>
          </a:bodyPr>
          <a:p>
            <a:r>
              <a:rPr lang="zh-CN" altLang="en-US"/>
              <a:t>专利时间性</a:t>
            </a:r>
            <a:endParaRPr lang="zh-CN" altLang="en-US"/>
          </a:p>
        </p:txBody>
      </p:sp>
      <p:sp>
        <p:nvSpPr>
          <p:cNvPr id="11" name="文本占位符 10"/>
          <p:cNvSpPr>
            <a:spLocks noGrp="1"/>
          </p:cNvSpPr>
          <p:nvPr>
            <p:ph type="body" idx="16390"/>
            <p:custDataLst>
              <p:tags r:id="rId12"/>
            </p:custDataLst>
          </p:nvPr>
        </p:nvSpPr>
        <p:spPr/>
        <p:txBody>
          <a:bodyPr>
            <a:normAutofit fontScale="90000"/>
          </a:bodyPr>
          <a:p>
            <a:r>
              <a:rPr lang="zh-CN" altLang="en-US"/>
              <a:t>专利保护期有限,发明20年,实用新型与外观设计10年,期满自动失效,技术公开。</a:t>
            </a:r>
            <a:endParaRPr lang="zh-CN" altLang="en-US"/>
          </a:p>
        </p:txBody>
      </p:sp>
      <p:sp>
        <p:nvSpPr>
          <p:cNvPr id="12" name="装饰  0"/>
          <p:cNvSpPr>
            <a:spLocks noGrp="1"/>
          </p:cNvSpPr>
          <p:nvPr>
            <p:ph type="body" idx="16401"/>
            <p:custDataLst>
              <p:tags r:id="rId13"/>
            </p:custDataLst>
          </p:nvPr>
        </p:nvSpPr>
        <p:spPr/>
        <p:txBody>
          <a:bodyPr/>
          <a:p>
            <a:r>
              <a:rPr lang="zh-CN" altLang="en-US"/>
              <a:t> </a:t>
            </a:r>
            <a:endParaRPr lang="zh-CN" altLang="en-US"/>
          </a:p>
        </p:txBody>
      </p:sp>
      <p:pic>
        <p:nvPicPr>
          <p:cNvPr id="13" name="图片占位符 12" descr="c36634c8-e4a5-11f0-8506-1a9858252bd3"/>
          <p:cNvPicPr>
            <a:picLocks noChangeAspect="1"/>
          </p:cNvPicPr>
          <p:nvPr>
            <p:ph type="pic" idx="16402"/>
            <p:custDataLst>
              <p:tags r:id="rId14"/>
            </p:custDataLst>
          </p:nvPr>
        </p:nvPicPr>
        <p:blipFill>
          <a:blip r:embed="rId15"/>
          <a:srcRect/>
          <a:stretch>
            <a:fillRect/>
          </a:stretch>
        </p:blipFill>
        <p:spPr>
          <a:xfrm>
            <a:off x="3886200" y="29718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p:spPr>
      </p:pic>
      <p:sp>
        <p:nvSpPr>
          <p:cNvPr id="14" name="文本占位符 13"/>
          <p:cNvSpPr>
            <a:spLocks noGrp="1"/>
          </p:cNvSpPr>
          <p:nvPr>
            <p:ph type="body" idx="16391"/>
            <p:custDataLst>
              <p:tags r:id="rId16"/>
            </p:custDataLst>
          </p:nvPr>
        </p:nvSpPr>
        <p:spPr/>
        <p:txBody>
          <a:bodyPr>
            <a:normAutofit/>
          </a:bodyPr>
          <a:p>
            <a:r>
              <a:rPr lang="zh-CN" altLang="en-US"/>
              <a:t>专利地域性</a:t>
            </a:r>
            <a:endParaRPr lang="zh-CN" altLang="en-US"/>
          </a:p>
        </p:txBody>
      </p:sp>
      <p:sp>
        <p:nvSpPr>
          <p:cNvPr id="15" name="文本占位符 14"/>
          <p:cNvSpPr>
            <a:spLocks noGrp="1"/>
          </p:cNvSpPr>
          <p:nvPr>
            <p:ph type="body" idx="16392"/>
            <p:custDataLst>
              <p:tags r:id="rId17"/>
            </p:custDataLst>
          </p:nvPr>
        </p:nvSpPr>
        <p:spPr/>
        <p:txBody>
          <a:bodyPr>
            <a:normAutofit/>
          </a:bodyPr>
          <a:p>
            <a:r>
              <a:rPr lang="zh-CN" altLang="en-US" sz="1400"/>
              <a:t>专利保护限授予权国家,跨区保护需他国申请,体现地域限制。</a:t>
            </a:r>
            <a:endParaRPr lang="zh-CN" altLang="en-US" sz="1400"/>
          </a:p>
        </p:txBody>
      </p:sp>
      <p:sp>
        <p:nvSpPr>
          <p:cNvPr id="16" name="装饰  4"/>
          <p:cNvSpPr>
            <a:spLocks noGrp="1"/>
          </p:cNvSpPr>
          <p:nvPr>
            <p:ph type="body" idx="16403"/>
            <p:custDataLst>
              <p:tags r:id="rId18"/>
            </p:custDataLst>
          </p:nvPr>
        </p:nvSpPr>
        <p:spPr/>
        <p:txBody>
          <a:bodyPr/>
          <a:p>
            <a:r>
              <a:rPr lang="zh-CN" altLang="en-US"/>
              <a:t> </a:t>
            </a:r>
            <a:endParaRPr lang="zh-CN" altLang="en-US"/>
          </a:p>
        </p:txBody>
      </p:sp>
      <p:pic>
        <p:nvPicPr>
          <p:cNvPr id="17" name="图片占位符 16" descr="c36634d8-e4a5-11f0-8506-1a9858252bd3"/>
          <p:cNvPicPr>
            <a:picLocks noChangeAspect="1"/>
          </p:cNvPicPr>
          <p:nvPr>
            <p:ph type="pic" idx="16404"/>
            <p:custDataLst>
              <p:tags r:id="rId19"/>
            </p:custDataLst>
          </p:nvPr>
        </p:nvPicPr>
        <p:blipFill>
          <a:blip r:embed="rId20"/>
          <a:srcRect/>
          <a:stretch>
            <a:fillRect/>
          </a:stretch>
        </p:blipFill>
        <p:spPr>
          <a:xfrm>
            <a:off x="7962900" y="29718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p:spPr>
      </p:pic>
      <p:sp>
        <p:nvSpPr>
          <p:cNvPr id="18" name="文本占位符 17"/>
          <p:cNvSpPr>
            <a:spLocks noGrp="1"/>
          </p:cNvSpPr>
          <p:nvPr>
            <p:ph type="body" idx="16393"/>
            <p:custDataLst>
              <p:tags r:id="rId21"/>
            </p:custDataLst>
          </p:nvPr>
        </p:nvSpPr>
        <p:spPr/>
        <p:txBody>
          <a:bodyPr>
            <a:normAutofit/>
          </a:bodyPr>
          <a:p>
            <a:r>
              <a:rPr lang="zh-CN" altLang="en-US"/>
              <a:t>专利专有性</a:t>
            </a:r>
            <a:endParaRPr lang="zh-CN" altLang="en-US"/>
          </a:p>
        </p:txBody>
      </p:sp>
      <p:sp>
        <p:nvSpPr>
          <p:cNvPr id="19" name="文本占位符 18"/>
          <p:cNvSpPr>
            <a:spLocks noGrp="1"/>
          </p:cNvSpPr>
          <p:nvPr>
            <p:ph type="body" idx="16394"/>
            <p:custDataLst>
              <p:tags r:id="rId22"/>
            </p:custDataLst>
          </p:nvPr>
        </p:nvSpPr>
        <p:spPr/>
        <p:txBody>
          <a:bodyPr>
            <a:normAutofit lnSpcReduction="20000"/>
          </a:bodyPr>
          <a:p>
            <a:r>
              <a:rPr lang="zh-CN" altLang="en-US" sz="1400"/>
              <a:t>权人独占实施权,未经许可,他人不得实施,含制造、使用、销售等,显独占性。</a:t>
            </a:r>
            <a:endParaRPr lang="zh-CN" altLang="en-US" sz="1400"/>
          </a:p>
        </p:txBody>
      </p:sp>
      <p:sp>
        <p:nvSpPr>
          <p:cNvPr id="20" name="装饰  8"/>
          <p:cNvSpPr>
            <a:spLocks noGrp="1"/>
          </p:cNvSpPr>
          <p:nvPr>
            <p:ph type="body" idx="16405"/>
            <p:custDataLst>
              <p:tags r:id="rId23"/>
            </p:custDataLst>
          </p:nvPr>
        </p:nvSpPr>
        <p:spPr/>
        <p:txBody>
          <a:bodyPr/>
          <a:p>
            <a:r>
              <a:rPr lang="zh-CN" altLang="en-US"/>
              <a:t> </a:t>
            </a:r>
            <a:endParaRPr lang="zh-CN" altLang="en-US"/>
          </a:p>
        </p:txBody>
      </p:sp>
      <p:pic>
        <p:nvPicPr>
          <p:cNvPr id="21" name="图片占位符 20" descr="c366357f-e4a5-11f0-8506-1a9858252bd3"/>
          <p:cNvPicPr>
            <a:picLocks noChangeAspect="1"/>
          </p:cNvPicPr>
          <p:nvPr>
            <p:ph type="pic" idx="16406"/>
            <p:custDataLst>
              <p:tags r:id="rId24"/>
            </p:custDataLst>
          </p:nvPr>
        </p:nvPicPr>
        <p:blipFill>
          <a:blip r:embed="rId25"/>
          <a:srcRect/>
          <a:stretch>
            <a:fillRect/>
          </a:stretch>
        </p:blipFill>
        <p:spPr>
          <a:xfrm>
            <a:off x="3886200" y="49022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p:spPr>
      </p:pic>
      <p:sp>
        <p:nvSpPr>
          <p:cNvPr id="22" name="文本占位符 21"/>
          <p:cNvSpPr>
            <a:spLocks noGrp="1"/>
          </p:cNvSpPr>
          <p:nvPr>
            <p:ph type="body" idx="16395"/>
            <p:custDataLst>
              <p:tags r:id="rId26"/>
            </p:custDataLst>
          </p:nvPr>
        </p:nvSpPr>
        <p:spPr/>
        <p:txBody>
          <a:bodyPr>
            <a:normAutofit/>
          </a:bodyPr>
          <a:p>
            <a:r>
              <a:rPr lang="zh-CN" altLang="en-US"/>
              <a:t>专利技术性</a:t>
            </a:r>
            <a:endParaRPr lang="zh-CN" altLang="en-US"/>
          </a:p>
        </p:txBody>
      </p:sp>
      <p:sp>
        <p:nvSpPr>
          <p:cNvPr id="23" name="文本占位符 22"/>
          <p:cNvSpPr>
            <a:spLocks noGrp="1"/>
          </p:cNvSpPr>
          <p:nvPr>
            <p:ph type="body" idx="16396"/>
            <p:custDataLst>
              <p:tags r:id="rId27"/>
            </p:custDataLst>
          </p:nvPr>
        </p:nvSpPr>
        <p:spPr/>
        <p:txBody>
          <a:bodyPr>
            <a:normAutofit lnSpcReduction="10000"/>
          </a:bodyPr>
          <a:p>
            <a:r>
              <a:rPr lang="zh-CN" altLang="en-US" sz="1400"/>
              <a:t>专利为高技智力成果,需新、创、实,文献详记技术方案,促科技产业进步。</a:t>
            </a:r>
            <a:endParaRPr lang="zh-CN" altLang="en-US" sz="1400"/>
          </a:p>
        </p:txBody>
      </p:sp>
    </p:spTree>
    <p:custDataLst>
      <p:tags r:id="rId28"/>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normAutofit fontScale="90000"/>
          </a:bodyPr>
          <a:p>
            <a:r>
              <a:rPr lang="en-US" altLang="zh-CN"/>
              <a:t>6.2.1 </a:t>
            </a:r>
            <a:r>
              <a:rPr lang="zh-CN" altLang="en-US"/>
              <a:t>专利知识概述：</a:t>
            </a:r>
            <a:r>
              <a:rPr lang="en-US" altLang="zh-CN">
                <a:sym typeface="+mn-ea"/>
              </a:rPr>
              <a:t>4. </a:t>
            </a:r>
            <a:r>
              <a:rPr>
                <a:sym typeface="+mn-ea"/>
              </a:rPr>
              <a:t>专利分类法</a:t>
            </a:r>
            <a:endParaRPr lang="zh-CN" altLang="en-US"/>
          </a:p>
        </p:txBody>
      </p:sp>
      <p:pic>
        <p:nvPicPr>
          <p:cNvPr id="16" name="内容占位符 15" descr="/data/temp/f2d5f6f7-f8ec-409f-b6d0-df08a3d19754/c021e994-e4a5-11f0-9a62-9a63e0e0438a.PNGc021e994-e4a5-11f0-9a62-9a63e0e0438a"/>
          <p:cNvPicPr>
            <a:picLocks noChangeAspect="1"/>
          </p:cNvPicPr>
          <p:nvPr>
            <p:ph idx="16393"/>
            <p:custDataLst>
              <p:tags r:id="rId2"/>
            </p:custDataLst>
          </p:nvPr>
        </p:nvPicPr>
        <p:blipFill>
          <a:blip r:embed="rId3"/>
          <a:srcRect t="-20461" b="-20461"/>
          <a:stretch>
            <a:fillRect/>
          </a:stretch>
        </p:blipFill>
        <p:spPr>
          <a:xfrm>
            <a:off x="4648200" y="609600"/>
            <a:ext cx="6934200" cy="3454400"/>
          </a:xfrm>
          <a:prstGeom prst="rect">
            <a:avLst/>
          </a:prstGeom>
          <a:solidFill>
            <a:schemeClr val="accent1">
              <a:lumMod val="20000"/>
              <a:lumOff val="80000"/>
            </a:schemeClr>
          </a:solidFill>
        </p:spPr>
      </p:pic>
      <p:sp>
        <p:nvSpPr>
          <p:cNvPr id="5" name="装饰  3"/>
          <p:cNvSpPr>
            <a:spLocks noGrp="1"/>
          </p:cNvSpPr>
          <p:nvPr>
            <p:ph type="body" idx="16394"/>
            <p:custDataLst>
              <p:tags r:id="rId4"/>
            </p:custDataLst>
          </p:nvPr>
        </p:nvSpPr>
        <p:spPr/>
        <p:txBody>
          <a:bodyPr/>
          <a:p>
            <a:r>
              <a:rPr lang="zh-CN" altLang="en-US"/>
              <a:t> </a:t>
            </a:r>
            <a:endParaRPr lang="zh-CN" altLang="en-US"/>
          </a:p>
        </p:txBody>
      </p:sp>
      <p:sp>
        <p:nvSpPr>
          <p:cNvPr id="6" name="文本占位符 5"/>
          <p:cNvSpPr>
            <a:spLocks noGrp="1"/>
          </p:cNvSpPr>
          <p:nvPr>
            <p:ph type="body" idx="16387"/>
            <p:custDataLst>
              <p:tags r:id="rId5"/>
            </p:custDataLst>
          </p:nvPr>
        </p:nvSpPr>
        <p:spPr/>
        <p:txBody>
          <a:bodyPr>
            <a:normAutofit/>
          </a:bodyPr>
          <a:p>
            <a:r>
              <a:rPr lang="zh-CN" altLang="en-US" sz="1700"/>
              <a:t>专利分类法IPC</a:t>
            </a:r>
            <a:endParaRPr lang="zh-CN" altLang="en-US" sz="1700"/>
          </a:p>
        </p:txBody>
      </p:sp>
      <p:sp>
        <p:nvSpPr>
          <p:cNvPr id="7" name="文本占位符 6"/>
          <p:cNvSpPr>
            <a:spLocks noGrp="1"/>
          </p:cNvSpPr>
          <p:nvPr>
            <p:ph type="body" idx="16388"/>
            <p:custDataLst>
              <p:tags r:id="rId6"/>
            </p:custDataLst>
          </p:nvPr>
        </p:nvSpPr>
        <p:spPr/>
        <p:txBody>
          <a:bodyPr>
            <a:normAutofit fontScale="70000"/>
          </a:bodyPr>
          <a:p>
            <a:r>
              <a:rPr lang="zh-CN" altLang="en-US"/>
              <a:t>采用层次结构,8部门(A-H),覆盖全技术领域,如A部(生活必需品)、B部(作业运输)、C部(化学冶金)等,形成部-类-大组-小组四级体系。</a:t>
            </a:r>
            <a:endParaRPr lang="zh-CN" altLang="en-US"/>
          </a:p>
        </p:txBody>
      </p:sp>
      <p:sp>
        <p:nvSpPr>
          <p:cNvPr id="8" name="装饰  6"/>
          <p:cNvSpPr>
            <a:spLocks noGrp="1"/>
          </p:cNvSpPr>
          <p:nvPr>
            <p:ph type="body" idx="16395"/>
            <p:custDataLst>
              <p:tags r:id="rId7"/>
            </p:custDataLst>
          </p:nvPr>
        </p:nvSpPr>
        <p:spPr/>
        <p:txBody>
          <a:bodyPr/>
          <a:p>
            <a:r>
              <a:rPr lang="zh-CN" altLang="en-US"/>
              <a:t> </a:t>
            </a:r>
            <a:endParaRPr lang="zh-CN" altLang="en-US"/>
          </a:p>
        </p:txBody>
      </p:sp>
      <p:sp>
        <p:nvSpPr>
          <p:cNvPr id="9" name="文本占位符 8"/>
          <p:cNvSpPr>
            <a:spLocks noGrp="1"/>
          </p:cNvSpPr>
          <p:nvPr>
            <p:ph type="body" idx="16389"/>
            <p:custDataLst>
              <p:tags r:id="rId8"/>
            </p:custDataLst>
          </p:nvPr>
        </p:nvSpPr>
        <p:spPr/>
        <p:txBody>
          <a:bodyPr>
            <a:normAutofit/>
          </a:bodyPr>
          <a:p>
            <a:r>
              <a:rPr lang="zh-CN" altLang="en-US" sz="1700"/>
              <a:t>IPC特点与应用</a:t>
            </a:r>
            <a:endParaRPr lang="zh-CN" altLang="en-US" sz="1700"/>
          </a:p>
        </p:txBody>
      </p:sp>
      <p:sp>
        <p:nvSpPr>
          <p:cNvPr id="10" name="文本占位符 9"/>
          <p:cNvSpPr>
            <a:spLocks noGrp="1"/>
          </p:cNvSpPr>
          <p:nvPr>
            <p:ph type="body" idx="16390"/>
            <p:custDataLst>
              <p:tags r:id="rId9"/>
            </p:custDataLst>
          </p:nvPr>
        </p:nvSpPr>
        <p:spPr/>
        <p:txBody>
          <a:bodyPr>
            <a:normAutofit fontScale="70000"/>
          </a:bodyPr>
          <a:p>
            <a:r>
              <a:rPr lang="zh-CN" altLang="en-US"/>
              <a:t>具系统性、层次性、协调性、动态性;用于专利文献分类、检索,专利申请时确定分类号,检索时缩小范围,专利统计分析。</a:t>
            </a:r>
            <a:endParaRPr lang="zh-CN" altLang="en-US"/>
          </a:p>
        </p:txBody>
      </p:sp>
      <p:sp>
        <p:nvSpPr>
          <p:cNvPr id="11" name="装饰  9"/>
          <p:cNvSpPr>
            <a:spLocks noGrp="1"/>
          </p:cNvSpPr>
          <p:nvPr>
            <p:ph type="body" idx="16396"/>
            <p:custDataLst>
              <p:tags r:id="rId10"/>
            </p:custDataLst>
          </p:nvPr>
        </p:nvSpPr>
        <p:spPr/>
        <p:txBody>
          <a:bodyPr/>
          <a:p>
            <a:r>
              <a:rPr lang="zh-CN" altLang="en-US"/>
              <a:t> </a:t>
            </a:r>
            <a:endParaRPr lang="zh-CN" altLang="en-US"/>
          </a:p>
        </p:txBody>
      </p:sp>
      <p:sp>
        <p:nvSpPr>
          <p:cNvPr id="12" name="文本占位符 11"/>
          <p:cNvSpPr>
            <a:spLocks noGrp="1"/>
          </p:cNvSpPr>
          <p:nvPr>
            <p:ph type="body" idx="16391"/>
            <p:custDataLst>
              <p:tags r:id="rId11"/>
            </p:custDataLst>
          </p:nvPr>
        </p:nvSpPr>
        <p:spPr/>
        <p:txBody>
          <a:bodyPr>
            <a:normAutofit fontScale="70000"/>
          </a:bodyPr>
          <a:p>
            <a:r>
              <a:rPr lang="zh-CN" altLang="en-US"/>
              <a:t>IPC使用注意事项</a:t>
            </a:r>
            <a:endParaRPr lang="zh-CN" altLang="en-US"/>
          </a:p>
        </p:txBody>
      </p:sp>
      <p:sp>
        <p:nvSpPr>
          <p:cNvPr id="13" name="文本占位符 12"/>
          <p:cNvSpPr>
            <a:spLocks noGrp="1"/>
          </p:cNvSpPr>
          <p:nvPr>
            <p:ph type="body" idx="16392"/>
            <p:custDataLst>
              <p:tags r:id="rId12"/>
            </p:custDataLst>
          </p:nvPr>
        </p:nvSpPr>
        <p:spPr/>
        <p:txBody>
          <a:bodyPr>
            <a:normAutofit fontScale="70000"/>
          </a:bodyPr>
          <a:p>
            <a:r>
              <a:rPr lang="zh-CN" altLang="en-US"/>
              <a:t>可能需标注多分类号,选最反映技术特征为主分类,确定分类号须准确影响检索效果,关注IPC修订确保最新版本。</a:t>
            </a:r>
            <a:endParaRPr lang="zh-CN" altLang="en-US"/>
          </a:p>
        </p:txBody>
      </p:sp>
    </p:spTree>
    <p:custDataLst>
      <p:tags r:id="rId13"/>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normAutofit/>
          </a:bodyPr>
          <a:p>
            <a:r>
              <a:rPr lang="en-US" altLang="zh-CN"/>
              <a:t>6.2.2 </a:t>
            </a:r>
            <a:r>
              <a:rPr lang="zh-CN" altLang="en-US"/>
              <a:t>专利文献概述</a:t>
            </a:r>
            <a:endParaRPr lang="zh-CN" altLang="en-US"/>
          </a:p>
        </p:txBody>
      </p:sp>
      <p:pic>
        <p:nvPicPr>
          <p:cNvPr id="3" name="内容占位符 2" descr="c0d7460c-e4a5-11f0-aea7-ca15f9365d3b"/>
          <p:cNvPicPr>
            <a:picLocks noChangeAspect="1"/>
          </p:cNvPicPr>
          <p:nvPr>
            <p:ph idx="16388"/>
            <p:custDataLst>
              <p:tags r:id="rId2"/>
            </p:custDataLst>
          </p:nvPr>
        </p:nvPicPr>
        <p:blipFill>
          <a:blip r:embed="rId3"/>
          <a:srcRect t="28202" b="3279"/>
          <a:stretch>
            <a:fillRect/>
          </a:stretch>
        </p:blipFill>
        <p:spPr>
          <a:xfrm>
            <a:off x="6096000" y="609600"/>
            <a:ext cx="5486400" cy="5638800"/>
          </a:xfrm>
          <a:custGeom>
            <a:avLst/>
            <a:gdLst>
              <a:gd name="connisteX0" fmla="*/ 0 w 5486400"/>
              <a:gd name="connsiteY0" fmla="*/ 203200 h 5638800"/>
              <a:gd name="connisteX1" fmla="*/ 203200 w 5486400"/>
              <a:gd name="connsiteY1" fmla="*/ 0 h 5638800"/>
              <a:gd name="connisteX2" fmla="*/ 5283200 w 5486400"/>
              <a:gd name="connsiteY2" fmla="*/ 0 h 5638800"/>
              <a:gd name="connisteX3" fmla="*/ 5486400 w 5486400"/>
              <a:gd name="connsiteY3" fmla="*/ 203200 h 5638800"/>
              <a:gd name="connisteX4" fmla="*/ 5486400 w 5486400"/>
              <a:gd name="connsiteY4" fmla="*/ 5435600 h 5638800"/>
              <a:gd name="connisteX5" fmla="*/ 5283200 w 5486400"/>
              <a:gd name="connsiteY5" fmla="*/ 5638800 h 5638800"/>
              <a:gd name="connisteX6" fmla="*/ 203200 w 5486400"/>
              <a:gd name="connsiteY6" fmla="*/ 5638800 h 5638800"/>
              <a:gd name="connisteX7" fmla="*/ 0 w 5486400"/>
              <a:gd name="connsiteY7" fmla="*/ 5435600 h 5638800"/>
              <a:gd name="connisteX8" fmla="*/ 0 w 54864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486400" h="5638800">
                <a:moveTo>
                  <a:pt x="0" y="203200"/>
                </a:moveTo>
                <a:cubicBezTo>
                  <a:pt x="0" y="90976"/>
                  <a:pt x="90976" y="0"/>
                  <a:pt x="203200" y="0"/>
                </a:cubicBezTo>
                <a:lnTo>
                  <a:pt x="5283200" y="0"/>
                </a:lnTo>
                <a:cubicBezTo>
                  <a:pt x="5395424" y="0"/>
                  <a:pt x="5486400" y="90976"/>
                  <a:pt x="5486400" y="203200"/>
                </a:cubicBezTo>
                <a:lnTo>
                  <a:pt x="5486400" y="5435600"/>
                </a:lnTo>
                <a:cubicBezTo>
                  <a:pt x="5486400" y="5547824"/>
                  <a:pt x="5395424" y="5638800"/>
                  <a:pt x="5283200" y="5638800"/>
                </a:cubicBezTo>
                <a:lnTo>
                  <a:pt x="203200" y="5638800"/>
                </a:lnTo>
                <a:cubicBezTo>
                  <a:pt x="90976" y="5638800"/>
                  <a:pt x="0" y="5547824"/>
                  <a:pt x="0" y="5435600"/>
                </a:cubicBezTo>
                <a:lnTo>
                  <a:pt x="0" y="203200"/>
                </a:lnTo>
                <a:close/>
              </a:path>
            </a:pathLst>
          </a:custGeom>
        </p:spPr>
      </p:pic>
      <p:sp>
        <p:nvSpPr>
          <p:cNvPr id="4" name="装饰  2"/>
          <p:cNvSpPr>
            <a:spLocks noGrp="1"/>
          </p:cNvSpPr>
          <p:nvPr>
            <p:ph type="body" idx="16389"/>
            <p:custDataLst>
              <p:tags r:id="rId4"/>
            </p:custDataLst>
          </p:nvPr>
        </p:nvSpPr>
        <p:spPr/>
        <p:txBody>
          <a:bodyPr/>
          <a:p>
            <a:r>
              <a:rPr lang="zh-CN" altLang="en-US"/>
              <a:t> </a:t>
            </a:r>
            <a:endParaRPr lang="zh-CN" altLang="en-US"/>
          </a:p>
        </p:txBody>
      </p:sp>
      <p:sp>
        <p:nvSpPr>
          <p:cNvPr id="5" name="文本占位符 4"/>
          <p:cNvSpPr>
            <a:spLocks noGrp="1"/>
          </p:cNvSpPr>
          <p:nvPr>
            <p:ph type="body" idx="16386"/>
            <p:custDataLst>
              <p:tags r:id="rId5"/>
            </p:custDataLst>
          </p:nvPr>
        </p:nvSpPr>
        <p:spPr/>
        <p:txBody>
          <a:bodyPr>
            <a:normAutofit/>
          </a:bodyPr>
          <a:p>
            <a:r>
              <a:rPr lang="en-US" altLang="zh-CN"/>
              <a:t>1.</a:t>
            </a:r>
            <a:r>
              <a:rPr lang="zh-CN" altLang="en-US"/>
              <a:t>专利文献的概念</a:t>
            </a:r>
            <a:endParaRPr lang="zh-CN" altLang="en-US"/>
          </a:p>
        </p:txBody>
      </p:sp>
      <p:sp>
        <p:nvSpPr>
          <p:cNvPr id="6" name="文本占位符 5"/>
          <p:cNvSpPr>
            <a:spLocks noGrp="1"/>
          </p:cNvSpPr>
          <p:nvPr>
            <p:ph type="body" idx="16387"/>
            <p:custDataLst>
              <p:tags r:id="rId6"/>
            </p:custDataLst>
          </p:nvPr>
        </p:nvSpPr>
        <p:spPr/>
        <p:txBody>
          <a:bodyPr>
            <a:normAutofit/>
          </a:bodyPr>
          <a:p>
            <a:r>
              <a:rPr lang="zh-CN" altLang="en-US"/>
              <a:t>专利文献是专利申请、审查和授权过程中产生的文献资料，包括专利说明书、申请书、公报等官方文件，记录发明创造的技术方案、创新点和应用范围。</a:t>
            </a:r>
            <a:endParaRPr lang="zh-CN" altLang="en-US"/>
          </a:p>
        </p:txBody>
      </p:sp>
    </p:spTree>
    <p:custDataLst>
      <p:tags r:id="rId7"/>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normAutofit/>
          </a:bodyPr>
          <a:p>
            <a:r>
              <a:rPr lang="en-US" altLang="zh-CN"/>
              <a:t>6.2.2 </a:t>
            </a:r>
            <a:r>
              <a:rPr lang="zh-CN" altLang="en-US"/>
              <a:t>专利文献概述</a:t>
            </a:r>
            <a:endParaRPr lang="zh-CN" altLang="en-US"/>
          </a:p>
        </p:txBody>
      </p:sp>
      <p:sp>
        <p:nvSpPr>
          <p:cNvPr id="3" name="文本占位符 2"/>
          <p:cNvSpPr>
            <a:spLocks noGrp="1"/>
          </p:cNvSpPr>
          <p:nvPr>
            <p:ph type="body" idx="16386"/>
            <p:custDataLst>
              <p:tags r:id="rId2"/>
            </p:custDataLst>
          </p:nvPr>
        </p:nvSpPr>
        <p:spPr/>
        <p:txBody>
          <a:bodyPr>
            <a:normAutofit/>
          </a:bodyPr>
          <a:p>
            <a:r>
              <a:rPr lang="en-US" altLang="zh-CN"/>
              <a:t>2.</a:t>
            </a:r>
            <a:r>
              <a:rPr lang="zh-CN" altLang="en-US"/>
              <a:t>专利文献的特征</a:t>
            </a:r>
            <a:endParaRPr lang="zh-CN" altLang="en-US"/>
          </a:p>
        </p:txBody>
      </p:sp>
      <p:sp>
        <p:nvSpPr>
          <p:cNvPr id="4" name="装饰  2"/>
          <p:cNvSpPr>
            <a:spLocks noGrp="1"/>
          </p:cNvSpPr>
          <p:nvPr>
            <p:ph type="body" idx="16398"/>
            <p:custDataLst>
              <p:tags r:id="rId3"/>
            </p:custDataLst>
          </p:nvPr>
        </p:nvSpPr>
        <p:spPr/>
        <p:txBody>
          <a:bodyPr/>
          <a:p>
            <a:r>
              <a:rPr lang="zh-CN" altLang="en-US"/>
              <a:t> </a:t>
            </a:r>
            <a:endParaRPr lang="zh-CN" altLang="en-US"/>
          </a:p>
        </p:txBody>
      </p:sp>
      <p:pic>
        <p:nvPicPr>
          <p:cNvPr id="25" name="图片占位符 24"/>
          <p:cNvPicPr/>
          <p:nvPr>
            <p:ph type="pic" idx="16397"/>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a:off x="1280160" y="2829560"/>
            <a:ext cx="487680" cy="487680"/>
          </a:xfrm>
          <a:prstGeom prst="rect">
            <a:avLst/>
          </a:prstGeom>
        </p:spPr>
      </p:pic>
      <p:sp>
        <p:nvSpPr>
          <p:cNvPr id="6" name="文本占位符 5"/>
          <p:cNvSpPr>
            <a:spLocks noGrp="1"/>
          </p:cNvSpPr>
          <p:nvPr>
            <p:ph type="body" idx="16387"/>
            <p:custDataLst>
              <p:tags r:id="rId7"/>
            </p:custDataLst>
          </p:nvPr>
        </p:nvSpPr>
        <p:spPr/>
        <p:txBody>
          <a:bodyPr>
            <a:normAutofit/>
          </a:bodyPr>
          <a:p>
            <a:r>
              <a:rPr lang="zh-CN" altLang="en-US"/>
              <a:t>新颖性</a:t>
            </a:r>
            <a:endParaRPr lang="zh-CN" altLang="en-US"/>
          </a:p>
        </p:txBody>
      </p:sp>
      <p:sp>
        <p:nvSpPr>
          <p:cNvPr id="7" name="文本占位符 6"/>
          <p:cNvSpPr>
            <a:spLocks noGrp="1"/>
          </p:cNvSpPr>
          <p:nvPr>
            <p:ph type="body" idx="16388"/>
            <p:custDataLst>
              <p:tags r:id="rId8"/>
            </p:custDataLst>
          </p:nvPr>
        </p:nvSpPr>
        <p:spPr/>
        <p:txBody>
          <a:bodyPr>
            <a:normAutofit lnSpcReduction="20000"/>
          </a:bodyPr>
          <a:p>
            <a:r>
              <a:rPr lang="zh-CN" altLang="en-US"/>
              <a:t>专利技术须创新独特，非现有技术简单变化，申请前未公开，具实质性技术进步。</a:t>
            </a:r>
            <a:endParaRPr lang="zh-CN" altLang="en-US"/>
          </a:p>
        </p:txBody>
      </p:sp>
      <p:sp>
        <p:nvSpPr>
          <p:cNvPr id="8" name="装饰  6"/>
          <p:cNvSpPr>
            <a:spLocks noGrp="1"/>
          </p:cNvSpPr>
          <p:nvPr>
            <p:ph type="body" idx="16400"/>
            <p:custDataLst>
              <p:tags r:id="rId9"/>
            </p:custDataLst>
          </p:nvPr>
        </p:nvSpPr>
        <p:spPr/>
        <p:txBody>
          <a:bodyPr/>
          <a:p>
            <a:r>
              <a:rPr lang="zh-CN" altLang="en-US"/>
              <a:t> </a:t>
            </a:r>
            <a:endParaRPr lang="zh-CN" altLang="en-US"/>
          </a:p>
        </p:txBody>
      </p:sp>
      <p:pic>
        <p:nvPicPr>
          <p:cNvPr id="28" name="图片占位符 27"/>
          <p:cNvPicPr/>
          <p:nvPr>
            <p:ph type="pic" idx="16399"/>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a:off x="3566160" y="2829560"/>
            <a:ext cx="487680" cy="487680"/>
          </a:xfrm>
          <a:prstGeom prst="rect">
            <a:avLst/>
          </a:prstGeom>
        </p:spPr>
      </p:pic>
      <p:sp>
        <p:nvSpPr>
          <p:cNvPr id="10" name="文本占位符 9"/>
          <p:cNvSpPr>
            <a:spLocks noGrp="1"/>
          </p:cNvSpPr>
          <p:nvPr>
            <p:ph type="body" idx="16389"/>
            <p:custDataLst>
              <p:tags r:id="rId13"/>
            </p:custDataLst>
          </p:nvPr>
        </p:nvSpPr>
        <p:spPr/>
        <p:txBody>
          <a:bodyPr>
            <a:normAutofit/>
          </a:bodyPr>
          <a:p>
            <a:r>
              <a:rPr lang="zh-CN" altLang="en-US"/>
              <a:t>规范性</a:t>
            </a:r>
            <a:endParaRPr lang="zh-CN" altLang="en-US"/>
          </a:p>
        </p:txBody>
      </p:sp>
      <p:sp>
        <p:nvSpPr>
          <p:cNvPr id="11" name="文本占位符 10"/>
          <p:cNvSpPr>
            <a:spLocks noGrp="1"/>
          </p:cNvSpPr>
          <p:nvPr>
            <p:ph type="body" idx="16390"/>
            <p:custDataLst>
              <p:tags r:id="rId14"/>
            </p:custDataLst>
          </p:nvPr>
        </p:nvSpPr>
        <p:spPr/>
        <p:txBody>
          <a:bodyPr>
            <a:normAutofit/>
          </a:bodyPr>
          <a:p>
            <a:r>
              <a:rPr lang="zh-CN" altLang="en-US"/>
              <a:t>专利文献格式法定，含请求书等，用规范技术语，逻辑清晰，确保科学严谨。</a:t>
            </a:r>
            <a:endParaRPr lang="zh-CN" altLang="en-US"/>
          </a:p>
        </p:txBody>
      </p:sp>
      <p:sp>
        <p:nvSpPr>
          <p:cNvPr id="12" name="装饰  0"/>
          <p:cNvSpPr>
            <a:spLocks noGrp="1"/>
          </p:cNvSpPr>
          <p:nvPr>
            <p:ph type="body" idx="16402"/>
            <p:custDataLst>
              <p:tags r:id="rId15"/>
            </p:custDataLst>
          </p:nvPr>
        </p:nvSpPr>
        <p:spPr/>
        <p:txBody>
          <a:bodyPr/>
          <a:p>
            <a:r>
              <a:rPr lang="zh-CN" altLang="en-US"/>
              <a:t> </a:t>
            </a:r>
            <a:endParaRPr lang="zh-CN" altLang="en-US"/>
          </a:p>
        </p:txBody>
      </p:sp>
      <p:pic>
        <p:nvPicPr>
          <p:cNvPr id="26" name="图片占位符 25"/>
          <p:cNvPicPr/>
          <p:nvPr>
            <p:ph type="pic" idx="16401"/>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5852160" y="2829560"/>
            <a:ext cx="487680" cy="487680"/>
          </a:xfrm>
          <a:prstGeom prst="rect">
            <a:avLst/>
          </a:prstGeom>
        </p:spPr>
      </p:pic>
      <p:sp>
        <p:nvSpPr>
          <p:cNvPr id="14" name="文本占位符 13"/>
          <p:cNvSpPr>
            <a:spLocks noGrp="1"/>
          </p:cNvSpPr>
          <p:nvPr>
            <p:ph type="body" idx="16391"/>
            <p:custDataLst>
              <p:tags r:id="rId19"/>
            </p:custDataLst>
          </p:nvPr>
        </p:nvSpPr>
        <p:spPr/>
        <p:txBody>
          <a:bodyPr>
            <a:normAutofit/>
          </a:bodyPr>
          <a:p>
            <a:r>
              <a:rPr lang="zh-CN" altLang="en-US"/>
              <a:t>法律性</a:t>
            </a:r>
            <a:endParaRPr lang="zh-CN" altLang="en-US"/>
          </a:p>
        </p:txBody>
      </p:sp>
      <p:sp>
        <p:nvSpPr>
          <p:cNvPr id="15" name="文本占位符 14"/>
          <p:cNvSpPr>
            <a:spLocks noGrp="1"/>
          </p:cNvSpPr>
          <p:nvPr>
            <p:ph type="body" idx="16392"/>
            <p:custDataLst>
              <p:tags r:id="rId20"/>
            </p:custDataLst>
          </p:nvPr>
        </p:nvSpPr>
        <p:spPr/>
        <p:txBody>
          <a:bodyPr>
            <a:normAutofit lnSpcReduction="20000"/>
          </a:bodyPr>
          <a:p>
            <a:r>
              <a:rPr lang="zh-CN" altLang="en-US"/>
              <a:t>界定保护范围，具法律效力，用于确定申请日、优先权，证明技术归属，判定侵权。</a:t>
            </a:r>
            <a:endParaRPr lang="zh-CN" altLang="en-US"/>
          </a:p>
        </p:txBody>
      </p:sp>
      <p:sp>
        <p:nvSpPr>
          <p:cNvPr id="16" name="装饰  4"/>
          <p:cNvSpPr>
            <a:spLocks noGrp="1"/>
          </p:cNvSpPr>
          <p:nvPr>
            <p:ph type="body" idx="16404"/>
            <p:custDataLst>
              <p:tags r:id="rId21"/>
            </p:custDataLst>
          </p:nvPr>
        </p:nvSpPr>
        <p:spPr/>
        <p:txBody>
          <a:bodyPr/>
          <a:p>
            <a:r>
              <a:rPr lang="zh-CN" altLang="en-US"/>
              <a:t> </a:t>
            </a:r>
            <a:endParaRPr lang="zh-CN" altLang="en-US"/>
          </a:p>
        </p:txBody>
      </p:sp>
      <p:pic>
        <p:nvPicPr>
          <p:cNvPr id="27" name="图片占位符 26"/>
          <p:cNvPicPr/>
          <p:nvPr>
            <p:ph type="pic" idx="16403"/>
            <p:custDataLst>
              <p:tags r:id="rId22"/>
            </p:custDataLst>
          </p:nvPr>
        </p:nvPicPr>
        <p:blipFill>
          <a:blip r:embed="rId23">
            <a:extLst>
              <a:ext uri="{96DAC541-7B7A-43D3-8B79-37D633B846F1}">
                <asvg:svgBlip xmlns:asvg="http://schemas.microsoft.com/office/drawing/2016/SVG/main" r:embed="rId24"/>
              </a:ext>
            </a:extLst>
          </a:blip>
          <a:stretch>
            <a:fillRect/>
          </a:stretch>
        </p:blipFill>
        <p:spPr>
          <a:xfrm>
            <a:off x="8138160" y="2829560"/>
            <a:ext cx="487680" cy="487680"/>
          </a:xfrm>
          <a:prstGeom prst="rect">
            <a:avLst/>
          </a:prstGeom>
        </p:spPr>
      </p:pic>
      <p:sp>
        <p:nvSpPr>
          <p:cNvPr id="18" name="文本占位符 17"/>
          <p:cNvSpPr>
            <a:spLocks noGrp="1"/>
          </p:cNvSpPr>
          <p:nvPr>
            <p:ph type="body" idx="16393"/>
            <p:custDataLst>
              <p:tags r:id="rId25"/>
            </p:custDataLst>
          </p:nvPr>
        </p:nvSpPr>
        <p:spPr/>
        <p:txBody>
          <a:bodyPr>
            <a:normAutofit/>
          </a:bodyPr>
          <a:p>
            <a:r>
              <a:rPr lang="zh-CN" altLang="en-US"/>
              <a:t>时效性</a:t>
            </a:r>
            <a:endParaRPr lang="zh-CN" altLang="en-US"/>
          </a:p>
        </p:txBody>
      </p:sp>
      <p:sp>
        <p:nvSpPr>
          <p:cNvPr id="19" name="文本占位符 18"/>
          <p:cNvSpPr>
            <a:spLocks noGrp="1"/>
          </p:cNvSpPr>
          <p:nvPr>
            <p:ph type="body" idx="16394"/>
            <p:custDataLst>
              <p:tags r:id="rId26"/>
            </p:custDataLst>
          </p:nvPr>
        </p:nvSpPr>
        <p:spPr/>
        <p:txBody>
          <a:bodyPr>
            <a:normAutofit lnSpcReduction="20000"/>
          </a:bodyPr>
          <a:p>
            <a:r>
              <a:rPr lang="zh-CN" altLang="en-US"/>
              <a:t>保护期自申请日起，发明20年，实用新型10年，外观设计15年，需按时缴年费。</a:t>
            </a:r>
            <a:endParaRPr lang="zh-CN" altLang="en-US"/>
          </a:p>
        </p:txBody>
      </p:sp>
      <p:sp>
        <p:nvSpPr>
          <p:cNvPr id="20" name="装饰  8"/>
          <p:cNvSpPr>
            <a:spLocks noGrp="1"/>
          </p:cNvSpPr>
          <p:nvPr>
            <p:ph type="body" idx="16406"/>
            <p:custDataLst>
              <p:tags r:id="rId27"/>
            </p:custDataLst>
          </p:nvPr>
        </p:nvSpPr>
        <p:spPr/>
        <p:txBody>
          <a:bodyPr/>
          <a:p>
            <a:r>
              <a:rPr lang="zh-CN" altLang="en-US"/>
              <a:t> </a:t>
            </a:r>
            <a:endParaRPr lang="zh-CN" altLang="en-US"/>
          </a:p>
        </p:txBody>
      </p:sp>
      <p:pic>
        <p:nvPicPr>
          <p:cNvPr id="24" name="图片占位符 23"/>
          <p:cNvPicPr/>
          <p:nvPr>
            <p:ph type="pic" idx="16405"/>
            <p:custDataLst>
              <p:tags r:id="rId28"/>
            </p:custDataLst>
          </p:nvPr>
        </p:nvPicPr>
        <p:blipFill>
          <a:blip r:embed="rId29">
            <a:extLst>
              <a:ext uri="{96DAC541-7B7A-43D3-8B79-37D633B846F1}">
                <asvg:svgBlip xmlns:asvg="http://schemas.microsoft.com/office/drawing/2016/SVG/main" r:embed="rId30"/>
              </a:ext>
            </a:extLst>
          </a:blip>
          <a:stretch>
            <a:fillRect/>
          </a:stretch>
        </p:blipFill>
        <p:spPr>
          <a:xfrm>
            <a:off x="10424160" y="2829560"/>
            <a:ext cx="487680" cy="487680"/>
          </a:xfrm>
          <a:prstGeom prst="rect">
            <a:avLst/>
          </a:prstGeom>
        </p:spPr>
      </p:pic>
      <p:sp>
        <p:nvSpPr>
          <p:cNvPr id="22" name="文本占位符 21"/>
          <p:cNvSpPr>
            <a:spLocks noGrp="1"/>
          </p:cNvSpPr>
          <p:nvPr>
            <p:ph type="body" idx="16395"/>
            <p:custDataLst>
              <p:tags r:id="rId31"/>
            </p:custDataLst>
          </p:nvPr>
        </p:nvSpPr>
        <p:spPr/>
        <p:txBody>
          <a:bodyPr>
            <a:normAutofit/>
          </a:bodyPr>
          <a:p>
            <a:r>
              <a:rPr lang="zh-CN" altLang="en-US"/>
              <a:t>公开性</a:t>
            </a:r>
            <a:endParaRPr lang="zh-CN" altLang="en-US"/>
          </a:p>
        </p:txBody>
      </p:sp>
      <p:sp>
        <p:nvSpPr>
          <p:cNvPr id="23" name="文本占位符 22"/>
          <p:cNvSpPr>
            <a:spLocks noGrp="1"/>
          </p:cNvSpPr>
          <p:nvPr>
            <p:ph type="body" idx="16396"/>
            <p:custDataLst>
              <p:tags r:id="rId32"/>
            </p:custDataLst>
          </p:nvPr>
        </p:nvSpPr>
        <p:spPr/>
        <p:txBody>
          <a:bodyPr>
            <a:normAutofit lnSpcReduction="20000"/>
          </a:bodyPr>
          <a:p>
            <a:r>
              <a:rPr lang="zh-CN" altLang="en-US"/>
              <a:t>遵循公开换保护原则，申请人须充分公开技术方案，授权后向社会公布，促技术传播。</a:t>
            </a:r>
            <a:endParaRPr lang="zh-CN" altLang="en-US"/>
          </a:p>
        </p:txBody>
      </p:sp>
    </p:spTree>
    <p:custDataLst>
      <p:tags r:id="rId33"/>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normAutofit/>
          </a:bodyPr>
          <a:p>
            <a:r>
              <a:rPr lang="en-US" altLang="zh-CN"/>
              <a:t>6.2.2  </a:t>
            </a:r>
            <a:r>
              <a:rPr lang="zh-CN" altLang="en-US"/>
              <a:t>专利文献概述</a:t>
            </a:r>
            <a:endParaRPr lang="zh-CN" altLang="en-US"/>
          </a:p>
        </p:txBody>
      </p:sp>
      <p:sp>
        <p:nvSpPr>
          <p:cNvPr id="3" name="文本占位符 2"/>
          <p:cNvSpPr>
            <a:spLocks noGrp="1"/>
          </p:cNvSpPr>
          <p:nvPr>
            <p:ph type="body" idx="16386"/>
            <p:custDataLst>
              <p:tags r:id="rId2"/>
            </p:custDataLst>
          </p:nvPr>
        </p:nvSpPr>
        <p:spPr/>
        <p:txBody>
          <a:bodyPr>
            <a:normAutofit/>
          </a:bodyPr>
          <a:p>
            <a:r>
              <a:rPr lang="en-US" altLang="zh-CN"/>
              <a:t>3. </a:t>
            </a:r>
            <a:r>
              <a:rPr lang="zh-CN" altLang="en-US"/>
              <a:t>专利文献的类型</a:t>
            </a:r>
            <a:endParaRPr lang="zh-CN" altLang="en-US"/>
          </a:p>
        </p:txBody>
      </p:sp>
      <p:sp>
        <p:nvSpPr>
          <p:cNvPr id="4" name="装饰  2"/>
          <p:cNvSpPr>
            <a:spLocks noGrp="1"/>
          </p:cNvSpPr>
          <p:nvPr>
            <p:ph type="body" idx="16399"/>
            <p:custDataLst>
              <p:tags r:id="rId3"/>
            </p:custDataLst>
          </p:nvPr>
        </p:nvSpPr>
        <p:spPr/>
        <p:txBody>
          <a:bodyPr/>
          <a:p>
            <a:r>
              <a:rPr lang="zh-CN" altLang="en-US"/>
              <a:t> </a:t>
            </a:r>
            <a:endParaRPr lang="zh-CN" altLang="en-US"/>
          </a:p>
        </p:txBody>
      </p:sp>
      <p:sp>
        <p:nvSpPr>
          <p:cNvPr id="5" name="文本占位符 4"/>
          <p:cNvSpPr>
            <a:spLocks noGrp="1"/>
          </p:cNvSpPr>
          <p:nvPr>
            <p:ph type="body" idx="16389"/>
            <p:custDataLst>
              <p:tags r:id="rId4"/>
            </p:custDataLst>
          </p:nvPr>
        </p:nvSpPr>
        <p:spPr/>
        <p:txBody>
          <a:bodyPr/>
          <a:p>
            <a:r>
              <a:rPr lang="zh-CN" altLang="en-US"/>
              <a:t>01</a:t>
            </a:r>
            <a:endParaRPr lang="zh-CN" altLang="en-US"/>
          </a:p>
        </p:txBody>
      </p:sp>
      <p:sp>
        <p:nvSpPr>
          <p:cNvPr id="6" name="文本占位符 5"/>
          <p:cNvSpPr>
            <a:spLocks noGrp="1"/>
          </p:cNvSpPr>
          <p:nvPr>
            <p:ph type="body" idx="16387"/>
            <p:custDataLst>
              <p:tags r:id="rId5"/>
            </p:custDataLst>
          </p:nvPr>
        </p:nvSpPr>
        <p:spPr/>
        <p:txBody>
          <a:bodyPr>
            <a:normAutofit/>
          </a:bodyPr>
          <a:p>
            <a:r>
              <a:rPr lang="zh-CN" altLang="en-US"/>
              <a:t>专利说明书</a:t>
            </a:r>
            <a:endParaRPr lang="zh-CN" altLang="en-US"/>
          </a:p>
        </p:txBody>
      </p:sp>
      <p:sp>
        <p:nvSpPr>
          <p:cNvPr id="7" name="文本占位符 6"/>
          <p:cNvSpPr>
            <a:spLocks noGrp="1"/>
          </p:cNvSpPr>
          <p:nvPr>
            <p:ph type="body" idx="16388"/>
            <p:custDataLst>
              <p:tags r:id="rId6"/>
            </p:custDataLst>
          </p:nvPr>
        </p:nvSpPr>
        <p:spPr/>
        <p:txBody>
          <a:bodyPr>
            <a:normAutofit lnSpcReduction="10000"/>
          </a:bodyPr>
          <a:p>
            <a:r>
              <a:rPr lang="zh-CN" altLang="en-US"/>
              <a:t>详细记载发明技术方案，包括发明名称、技术领域、背景、内容、附图说明及实施方式，遵循充分公开原则。</a:t>
            </a:r>
            <a:endParaRPr lang="zh-CN" altLang="en-US"/>
          </a:p>
        </p:txBody>
      </p:sp>
      <p:sp>
        <p:nvSpPr>
          <p:cNvPr id="8" name="装饰  6"/>
          <p:cNvSpPr>
            <a:spLocks noGrp="1"/>
          </p:cNvSpPr>
          <p:nvPr>
            <p:ph type="body" idx="16400"/>
            <p:custDataLst>
              <p:tags r:id="rId7"/>
            </p:custDataLst>
          </p:nvPr>
        </p:nvSpPr>
        <p:spPr/>
        <p:txBody>
          <a:bodyPr/>
          <a:p>
            <a:r>
              <a:rPr lang="zh-CN" altLang="en-US"/>
              <a:t> </a:t>
            </a:r>
            <a:endParaRPr lang="zh-CN" altLang="en-US"/>
          </a:p>
        </p:txBody>
      </p:sp>
      <p:sp>
        <p:nvSpPr>
          <p:cNvPr id="9" name="文本占位符 8"/>
          <p:cNvSpPr>
            <a:spLocks noGrp="1"/>
          </p:cNvSpPr>
          <p:nvPr>
            <p:ph type="body" idx="16392"/>
            <p:custDataLst>
              <p:tags r:id="rId8"/>
            </p:custDataLst>
          </p:nvPr>
        </p:nvSpPr>
        <p:spPr/>
        <p:txBody>
          <a:bodyPr/>
          <a:p>
            <a:r>
              <a:rPr lang="zh-CN" altLang="en-US"/>
              <a:t>02</a:t>
            </a:r>
            <a:endParaRPr lang="zh-CN" altLang="en-US"/>
          </a:p>
        </p:txBody>
      </p:sp>
      <p:sp>
        <p:nvSpPr>
          <p:cNvPr id="10" name="文本占位符 9"/>
          <p:cNvSpPr>
            <a:spLocks noGrp="1"/>
          </p:cNvSpPr>
          <p:nvPr>
            <p:ph type="body" idx="16390"/>
            <p:custDataLst>
              <p:tags r:id="rId9"/>
            </p:custDataLst>
          </p:nvPr>
        </p:nvSpPr>
        <p:spPr/>
        <p:txBody>
          <a:bodyPr>
            <a:normAutofit/>
          </a:bodyPr>
          <a:p>
            <a:r>
              <a:rPr lang="zh-CN" altLang="en-US"/>
              <a:t>专利公报</a:t>
            </a:r>
            <a:endParaRPr lang="zh-CN" altLang="en-US"/>
          </a:p>
        </p:txBody>
      </p:sp>
      <p:sp>
        <p:nvSpPr>
          <p:cNvPr id="11" name="文本占位符 10"/>
          <p:cNvSpPr>
            <a:spLocks noGrp="1"/>
          </p:cNvSpPr>
          <p:nvPr>
            <p:ph type="body" idx="16391"/>
            <p:custDataLst>
              <p:tags r:id="rId10"/>
            </p:custDataLst>
          </p:nvPr>
        </p:nvSpPr>
        <p:spPr/>
        <p:txBody>
          <a:bodyPr>
            <a:normAutofit lnSpcReduction="10000"/>
          </a:bodyPr>
          <a:p>
            <a:r>
              <a:rPr lang="zh-CN" altLang="en-US"/>
              <a:t>知识产权局定期发布，公开专利申请与授权信息，含著录项目、摘要、附图，是确认专利法律状态的依据。</a:t>
            </a:r>
            <a:endParaRPr lang="zh-CN" altLang="en-US"/>
          </a:p>
        </p:txBody>
      </p:sp>
      <p:sp>
        <p:nvSpPr>
          <p:cNvPr id="12" name="装饰  0"/>
          <p:cNvSpPr>
            <a:spLocks noGrp="1"/>
          </p:cNvSpPr>
          <p:nvPr>
            <p:ph type="body" idx="16401"/>
            <p:custDataLst>
              <p:tags r:id="rId11"/>
            </p:custDataLst>
          </p:nvPr>
        </p:nvSpPr>
        <p:spPr/>
        <p:txBody>
          <a:bodyPr/>
          <a:p>
            <a:r>
              <a:rPr lang="zh-CN" altLang="en-US"/>
              <a:t> </a:t>
            </a:r>
            <a:endParaRPr lang="zh-CN" altLang="en-US"/>
          </a:p>
        </p:txBody>
      </p:sp>
      <p:sp>
        <p:nvSpPr>
          <p:cNvPr id="13" name="文本占位符 12"/>
          <p:cNvSpPr>
            <a:spLocks noGrp="1"/>
          </p:cNvSpPr>
          <p:nvPr>
            <p:ph type="body" idx="16395"/>
            <p:custDataLst>
              <p:tags r:id="rId12"/>
            </p:custDataLst>
          </p:nvPr>
        </p:nvSpPr>
        <p:spPr/>
        <p:txBody>
          <a:bodyPr/>
          <a:p>
            <a:r>
              <a:rPr lang="zh-CN" altLang="en-US"/>
              <a:t>03</a:t>
            </a:r>
            <a:endParaRPr lang="zh-CN" altLang="en-US"/>
          </a:p>
        </p:txBody>
      </p:sp>
      <p:sp>
        <p:nvSpPr>
          <p:cNvPr id="14" name="文本占位符 13"/>
          <p:cNvSpPr>
            <a:spLocks noGrp="1"/>
          </p:cNvSpPr>
          <p:nvPr>
            <p:ph type="body" idx="16393"/>
            <p:custDataLst>
              <p:tags r:id="rId13"/>
            </p:custDataLst>
          </p:nvPr>
        </p:nvSpPr>
        <p:spPr/>
        <p:txBody>
          <a:bodyPr>
            <a:normAutofit/>
          </a:bodyPr>
          <a:p>
            <a:r>
              <a:rPr lang="zh-CN" altLang="en-US"/>
              <a:t>专利审查文档</a:t>
            </a:r>
            <a:endParaRPr lang="zh-CN" altLang="en-US"/>
          </a:p>
        </p:txBody>
      </p:sp>
      <p:sp>
        <p:nvSpPr>
          <p:cNvPr id="15" name="文本占位符 14"/>
          <p:cNvSpPr>
            <a:spLocks noGrp="1"/>
          </p:cNvSpPr>
          <p:nvPr>
            <p:ph type="body" idx="16394"/>
            <p:custDataLst>
              <p:tags r:id="rId14"/>
            </p:custDataLst>
          </p:nvPr>
        </p:nvSpPr>
        <p:spPr/>
        <p:txBody>
          <a:bodyPr>
            <a:normAutofit/>
          </a:bodyPr>
          <a:p>
            <a:r>
              <a:rPr lang="zh-CN" altLang="en-US"/>
              <a:t>包含审查意见、检索报告、答复意见，记录审查过程，反映专利授权过程与保护范围。</a:t>
            </a:r>
            <a:endParaRPr lang="zh-CN" altLang="en-US"/>
          </a:p>
        </p:txBody>
      </p:sp>
      <p:sp>
        <p:nvSpPr>
          <p:cNvPr id="16" name="装饰  4"/>
          <p:cNvSpPr>
            <a:spLocks noGrp="1"/>
          </p:cNvSpPr>
          <p:nvPr>
            <p:ph type="body" idx="16402"/>
            <p:custDataLst>
              <p:tags r:id="rId15"/>
            </p:custDataLst>
          </p:nvPr>
        </p:nvSpPr>
        <p:spPr/>
        <p:txBody>
          <a:bodyPr/>
          <a:p>
            <a:r>
              <a:rPr lang="zh-CN" altLang="en-US"/>
              <a:t> </a:t>
            </a:r>
            <a:endParaRPr lang="zh-CN" altLang="en-US"/>
          </a:p>
        </p:txBody>
      </p:sp>
      <p:sp>
        <p:nvSpPr>
          <p:cNvPr id="17" name="文本占位符 16"/>
          <p:cNvSpPr>
            <a:spLocks noGrp="1"/>
          </p:cNvSpPr>
          <p:nvPr>
            <p:ph type="body" idx="16398"/>
            <p:custDataLst>
              <p:tags r:id="rId16"/>
            </p:custDataLst>
          </p:nvPr>
        </p:nvSpPr>
        <p:spPr/>
        <p:txBody>
          <a:bodyPr/>
          <a:p>
            <a:r>
              <a:rPr lang="zh-CN" altLang="en-US"/>
              <a:t>04</a:t>
            </a:r>
            <a:endParaRPr lang="zh-CN" altLang="en-US"/>
          </a:p>
        </p:txBody>
      </p:sp>
      <p:sp>
        <p:nvSpPr>
          <p:cNvPr id="18" name="文本占位符 17"/>
          <p:cNvSpPr>
            <a:spLocks noGrp="1"/>
          </p:cNvSpPr>
          <p:nvPr>
            <p:ph type="body" idx="16396"/>
            <p:custDataLst>
              <p:tags r:id="rId17"/>
            </p:custDataLst>
          </p:nvPr>
        </p:nvSpPr>
        <p:spPr/>
        <p:txBody>
          <a:bodyPr>
            <a:normAutofit/>
          </a:bodyPr>
          <a:p>
            <a:r>
              <a:rPr lang="zh-CN" altLang="en-US"/>
              <a:t>专利检索报告</a:t>
            </a:r>
            <a:endParaRPr lang="zh-CN" altLang="en-US"/>
          </a:p>
        </p:txBody>
      </p:sp>
      <p:sp>
        <p:nvSpPr>
          <p:cNvPr id="19" name="文本占位符 18"/>
          <p:cNvSpPr>
            <a:spLocks noGrp="1"/>
          </p:cNvSpPr>
          <p:nvPr>
            <p:ph type="body" idx="16397"/>
            <p:custDataLst>
              <p:tags r:id="rId18"/>
            </p:custDataLst>
          </p:nvPr>
        </p:nvSpPr>
        <p:spPr/>
        <p:txBody>
          <a:bodyPr>
            <a:normAutofit/>
          </a:bodyPr>
          <a:p>
            <a:r>
              <a:rPr lang="zh-CN" altLang="en-US"/>
              <a:t>系统检索特定技术领域文献，分析新颖性、创造性，评估侵权风险，指导申请策略与风险规避。</a:t>
            </a:r>
            <a:endParaRPr lang="zh-CN" altLang="en-US"/>
          </a:p>
        </p:txBody>
      </p:sp>
    </p:spTree>
    <p:custDataLst>
      <p:tags r:id="rId19"/>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292735" y="276225"/>
            <a:ext cx="3890645" cy="739140"/>
          </a:xfrm>
        </p:spPr>
        <p:txBody>
          <a:bodyPr>
            <a:normAutofit/>
          </a:bodyPr>
          <a:p>
            <a:r>
              <a:rPr lang="en-US" altLang="zh-CN" sz="2800"/>
              <a:t>6.2.3 </a:t>
            </a:r>
            <a:r>
              <a:rPr lang="zh-CN" altLang="en-US" sz="2800"/>
              <a:t>中国专利文献检索</a:t>
            </a:r>
            <a:endParaRPr lang="zh-CN" altLang="en-US" sz="2800"/>
          </a:p>
        </p:txBody>
      </p:sp>
      <p:sp>
        <p:nvSpPr>
          <p:cNvPr id="3" name="文本占位符 2"/>
          <p:cNvSpPr>
            <a:spLocks noGrp="1"/>
          </p:cNvSpPr>
          <p:nvPr>
            <p:ph type="body" idx="16386"/>
            <p:custDataLst>
              <p:tags r:id="rId2"/>
            </p:custDataLst>
          </p:nvPr>
        </p:nvSpPr>
        <p:spPr>
          <a:xfrm>
            <a:off x="498475" y="1242060"/>
            <a:ext cx="2971800" cy="738505"/>
          </a:xfrm>
        </p:spPr>
        <p:txBody>
          <a:bodyPr>
            <a:normAutofit/>
          </a:bodyPr>
          <a:p>
            <a:r>
              <a:rPr lang="en-US" altLang="zh-CN"/>
              <a:t>1. </a:t>
            </a:r>
            <a:r>
              <a:rPr lang="zh-CN" altLang="en-US"/>
              <a:t>国家知识产权局智能化专利检索及分析系统</a:t>
            </a:r>
            <a:endParaRPr lang="zh-CN" altLang="en-US"/>
          </a:p>
        </p:txBody>
      </p:sp>
      <p:sp>
        <p:nvSpPr>
          <p:cNvPr id="5" name="装饰  3"/>
          <p:cNvSpPr>
            <a:spLocks noGrp="1"/>
          </p:cNvSpPr>
          <p:nvPr>
            <p:ph type="body" idx="16394"/>
            <p:custDataLst>
              <p:tags r:id="rId3"/>
            </p:custDataLst>
          </p:nvPr>
        </p:nvSpPr>
        <p:spPr/>
        <p:txBody>
          <a:bodyPr/>
          <a:p>
            <a:r>
              <a:rPr lang="zh-CN" altLang="en-US"/>
              <a:t> </a:t>
            </a:r>
            <a:endParaRPr lang="zh-CN" altLang="en-US"/>
          </a:p>
        </p:txBody>
      </p:sp>
      <p:sp>
        <p:nvSpPr>
          <p:cNvPr id="6" name="文本占位符 5"/>
          <p:cNvSpPr>
            <a:spLocks noGrp="1"/>
          </p:cNvSpPr>
          <p:nvPr>
            <p:ph type="body" idx="16387"/>
            <p:custDataLst>
              <p:tags r:id="rId4"/>
            </p:custDataLst>
          </p:nvPr>
        </p:nvSpPr>
        <p:spPr/>
        <p:txBody>
          <a:bodyPr>
            <a:normAutofit/>
          </a:bodyPr>
          <a:p>
            <a:r>
              <a:rPr lang="zh-CN" altLang="en-US" sz="1700"/>
              <a:t>专利文献检索</a:t>
            </a:r>
            <a:endParaRPr lang="zh-CN" altLang="en-US" sz="1700"/>
          </a:p>
        </p:txBody>
      </p:sp>
      <p:sp>
        <p:nvSpPr>
          <p:cNvPr id="7" name="文本占位符 6"/>
          <p:cNvSpPr>
            <a:spLocks noGrp="1"/>
          </p:cNvSpPr>
          <p:nvPr>
            <p:ph type="body" idx="16388"/>
            <p:custDataLst>
              <p:tags r:id="rId5"/>
            </p:custDataLst>
          </p:nvPr>
        </p:nvSpPr>
        <p:spPr/>
        <p:txBody>
          <a:bodyPr>
            <a:normAutofit fontScale="70000"/>
          </a:bodyPr>
          <a:p>
            <a:r>
              <a:rPr lang="zh-CN" altLang="en-US"/>
              <a:t>系统覆盖105个国家专利数据，中国专利每周二、五更新，提供常规、高级、命令行等多种检索方式，支持20个检索词，复杂条件用高级检索，药物检索有专用字段，导航检索按IPC、CPC分类，专题库检索更专业。</a:t>
            </a:r>
            <a:endParaRPr lang="zh-CN" altLang="en-US"/>
          </a:p>
        </p:txBody>
      </p:sp>
      <p:sp>
        <p:nvSpPr>
          <p:cNvPr id="8" name="装饰  6"/>
          <p:cNvSpPr>
            <a:spLocks noGrp="1"/>
          </p:cNvSpPr>
          <p:nvPr>
            <p:ph type="body" idx="16395"/>
            <p:custDataLst>
              <p:tags r:id="rId6"/>
            </p:custDataLst>
          </p:nvPr>
        </p:nvSpPr>
        <p:spPr/>
        <p:txBody>
          <a:bodyPr/>
          <a:p>
            <a:r>
              <a:rPr lang="zh-CN" altLang="en-US"/>
              <a:t> </a:t>
            </a:r>
            <a:endParaRPr lang="zh-CN" altLang="en-US"/>
          </a:p>
        </p:txBody>
      </p:sp>
      <p:sp>
        <p:nvSpPr>
          <p:cNvPr id="9" name="文本占位符 8"/>
          <p:cNvSpPr>
            <a:spLocks noGrp="1"/>
          </p:cNvSpPr>
          <p:nvPr>
            <p:ph type="body" idx="16389"/>
            <p:custDataLst>
              <p:tags r:id="rId7"/>
            </p:custDataLst>
          </p:nvPr>
        </p:nvSpPr>
        <p:spPr/>
        <p:txBody>
          <a:bodyPr>
            <a:normAutofit fontScale="70000"/>
          </a:bodyPr>
          <a:p>
            <a:r>
              <a:rPr lang="zh-CN" altLang="en-US"/>
              <a:t>中国专利数据更新</a:t>
            </a:r>
            <a:endParaRPr lang="zh-CN" altLang="en-US"/>
          </a:p>
        </p:txBody>
      </p:sp>
      <p:sp>
        <p:nvSpPr>
          <p:cNvPr id="10" name="文本占位符 9"/>
          <p:cNvSpPr>
            <a:spLocks noGrp="1"/>
          </p:cNvSpPr>
          <p:nvPr>
            <p:ph type="body" idx="16390"/>
            <p:custDataLst>
              <p:tags r:id="rId8"/>
            </p:custDataLst>
          </p:nvPr>
        </p:nvSpPr>
        <p:spPr/>
        <p:txBody>
          <a:bodyPr>
            <a:normAutofit/>
          </a:bodyPr>
          <a:p>
            <a:r>
              <a:rPr lang="zh-CN" altLang="en-US" sz="1100"/>
              <a:t>中国专利数据每周二、五更新，滞后公开日3天，国外专利数据每周三更新，引文数据每月更新，同族数据每周二更新，法律状态数据每周二更新。</a:t>
            </a:r>
            <a:endParaRPr lang="zh-CN" altLang="en-US" sz="1100"/>
          </a:p>
        </p:txBody>
      </p:sp>
      <p:sp>
        <p:nvSpPr>
          <p:cNvPr id="11" name="装饰  9"/>
          <p:cNvSpPr>
            <a:spLocks noGrp="1"/>
          </p:cNvSpPr>
          <p:nvPr>
            <p:ph type="body" idx="16396"/>
            <p:custDataLst>
              <p:tags r:id="rId9"/>
            </p:custDataLst>
          </p:nvPr>
        </p:nvSpPr>
        <p:spPr/>
        <p:txBody>
          <a:bodyPr/>
          <a:p>
            <a:r>
              <a:rPr lang="zh-CN" altLang="en-US"/>
              <a:t> </a:t>
            </a:r>
            <a:endParaRPr lang="zh-CN" altLang="en-US"/>
          </a:p>
        </p:txBody>
      </p:sp>
      <p:sp>
        <p:nvSpPr>
          <p:cNvPr id="12" name="文本占位符 11"/>
          <p:cNvSpPr>
            <a:spLocks noGrp="1"/>
          </p:cNvSpPr>
          <p:nvPr>
            <p:ph type="body" idx="16391"/>
            <p:custDataLst>
              <p:tags r:id="rId10"/>
            </p:custDataLst>
          </p:nvPr>
        </p:nvSpPr>
        <p:spPr/>
        <p:txBody>
          <a:bodyPr>
            <a:normAutofit/>
          </a:bodyPr>
          <a:p>
            <a:r>
              <a:rPr lang="zh-CN" altLang="en-US" sz="1700"/>
              <a:t>检索结果处理</a:t>
            </a:r>
            <a:endParaRPr lang="zh-CN" altLang="en-US" sz="1700"/>
          </a:p>
        </p:txBody>
      </p:sp>
      <p:sp>
        <p:nvSpPr>
          <p:cNvPr id="13" name="文本占位符 12"/>
          <p:cNvSpPr>
            <a:spLocks noGrp="1"/>
          </p:cNvSpPr>
          <p:nvPr>
            <p:ph type="body" idx="16392"/>
            <p:custDataLst>
              <p:tags r:id="rId11"/>
            </p:custDataLst>
          </p:nvPr>
        </p:nvSpPr>
        <p:spPr/>
        <p:txBody>
          <a:bodyPr>
            <a:normAutofit/>
          </a:bodyPr>
          <a:p>
            <a:r>
              <a:rPr lang="zh-CN" altLang="en-US" sz="1100"/>
              <a:t>支持申请人、代理机构、公开时间等多维度统计，快速概览与详细浏览模式，单篇与批量下载，每日限5次批量下载，每批最多2万条，收藏功能便于后续分析。</a:t>
            </a:r>
            <a:endParaRPr lang="zh-CN" altLang="en-US" sz="1100"/>
          </a:p>
        </p:txBody>
      </p:sp>
      <p:pic>
        <p:nvPicPr>
          <p:cNvPr id="1698978391" name="图片 1"/>
          <p:cNvPicPr>
            <a:picLocks noChangeAspect="1"/>
          </p:cNvPicPr>
          <p:nvPr/>
        </p:nvPicPr>
        <p:blipFill>
          <a:blip r:embed="rId12"/>
          <a:stretch>
            <a:fillRect/>
          </a:stretch>
        </p:blipFill>
        <p:spPr>
          <a:xfrm>
            <a:off x="180975" y="2698433"/>
            <a:ext cx="4845050" cy="3549015"/>
          </a:xfrm>
          <a:prstGeom prst="rect">
            <a:avLst/>
          </a:prstGeom>
        </p:spPr>
      </p:pic>
      <p:sp>
        <p:nvSpPr>
          <p:cNvPr id="14" name="文本框 13"/>
          <p:cNvSpPr txBox="1"/>
          <p:nvPr/>
        </p:nvSpPr>
        <p:spPr>
          <a:xfrm>
            <a:off x="718185" y="6247765"/>
            <a:ext cx="3625850" cy="217805"/>
          </a:xfrm>
          <a:prstGeom prst="rect">
            <a:avLst/>
          </a:prstGeom>
        </p:spPr>
        <p:txBody>
          <a:bodyPr>
            <a:noAutofit/>
          </a:bodyPr>
          <a:p>
            <a:pPr marL="0" indent="228600" algn="ctr" defTabSz="266700">
              <a:lnSpc>
                <a:spcPts val="1600"/>
              </a:lnSpc>
              <a:spcBef>
                <a:spcPct val="0"/>
              </a:spcBef>
              <a:spcAft>
                <a:spcPct val="0"/>
              </a:spcAft>
            </a:pPr>
            <a:r>
              <a:rPr lang="zh-CN" altLang="en-US" sz="1600">
                <a:latin typeface="Times New Roman" panose="02020603050405020304"/>
                <a:ea typeface="宋体" panose="02010600030101010101" pitchFamily="2" charset="-122"/>
              </a:rPr>
              <a:t>专利检索及分析系统界面</a:t>
            </a:r>
            <a:endParaRPr lang="zh-CN" altLang="en-US" sz="1600">
              <a:latin typeface="Times New Roman" panose="02020603050405020304"/>
              <a:ea typeface="宋体" panose="02010600030101010101" pitchFamily="2" charset="-122"/>
            </a:endParaRPr>
          </a:p>
        </p:txBody>
      </p:sp>
      <p:pic>
        <p:nvPicPr>
          <p:cNvPr id="166380894" name="图片 1"/>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a:xfrm>
            <a:off x="5468620" y="3246120"/>
            <a:ext cx="4988560" cy="2806700"/>
          </a:xfrm>
          <a:prstGeom prst="rect">
            <a:avLst/>
          </a:prstGeom>
          <a:noFill/>
          <a:ln>
            <a:noFill/>
          </a:ln>
        </p:spPr>
      </p:pic>
      <p:sp>
        <p:nvSpPr>
          <p:cNvPr id="15" name="文本框 14"/>
          <p:cNvSpPr txBox="1"/>
          <p:nvPr/>
        </p:nvSpPr>
        <p:spPr>
          <a:xfrm>
            <a:off x="5839460" y="6168708"/>
            <a:ext cx="5080000" cy="296545"/>
          </a:xfrm>
          <a:prstGeom prst="rect">
            <a:avLst/>
          </a:prstGeom>
        </p:spPr>
        <p:txBody>
          <a:bodyPr>
            <a:spAutoFit/>
          </a:bodyPr>
          <a:p>
            <a:pPr marL="0" indent="228600" algn="ctr" defTabSz="266700">
              <a:lnSpc>
                <a:spcPts val="1600"/>
              </a:lnSpc>
              <a:spcBef>
                <a:spcPct val="0"/>
              </a:spcBef>
              <a:spcAft>
                <a:spcPct val="0"/>
              </a:spcAft>
            </a:pPr>
            <a:r>
              <a:rPr lang="zh-CN" altLang="en-US" sz="1600">
                <a:latin typeface="Times New Roman" panose="02020603050405020304"/>
                <a:ea typeface="宋体" panose="02010600030101010101" pitchFamily="2" charset="-122"/>
              </a:rPr>
              <a:t>高级检索页面</a:t>
            </a:r>
            <a:endParaRPr lang="zh-CN" altLang="en-US" sz="1600">
              <a:latin typeface="Times New Roman" panose="02020603050405020304"/>
              <a:ea typeface="宋体" panose="02010600030101010101" pitchFamily="2" charset="-122"/>
            </a:endParaRPr>
          </a:p>
        </p:txBody>
      </p:sp>
    </p:spTree>
    <p:custDataLst>
      <p:tags r:id="rId14"/>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138327505" name="图片 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a:xfrm>
            <a:off x="353378" y="338138"/>
            <a:ext cx="5080635" cy="2249805"/>
          </a:xfrm>
          <a:prstGeom prst="rect">
            <a:avLst/>
          </a:prstGeom>
          <a:noFill/>
          <a:ln>
            <a:noFill/>
          </a:ln>
        </p:spPr>
      </p:pic>
      <p:sp>
        <p:nvSpPr>
          <p:cNvPr id="4" name="文本框 3"/>
          <p:cNvSpPr txBox="1"/>
          <p:nvPr/>
        </p:nvSpPr>
        <p:spPr>
          <a:xfrm>
            <a:off x="527685" y="2587943"/>
            <a:ext cx="5080000" cy="296545"/>
          </a:xfrm>
          <a:prstGeom prst="rect">
            <a:avLst/>
          </a:prstGeom>
        </p:spPr>
        <p:txBody>
          <a:bodyPr>
            <a:spAutoFit/>
          </a:bodyPr>
          <a:p>
            <a:pPr marL="0" indent="228600" algn="ctr" defTabSz="266700">
              <a:lnSpc>
                <a:spcPts val="1600"/>
              </a:lnSpc>
              <a:spcBef>
                <a:spcPct val="0"/>
              </a:spcBef>
              <a:spcAft>
                <a:spcPct val="0"/>
              </a:spcAft>
            </a:pPr>
            <a:r>
              <a:rPr lang="zh-CN" altLang="en-US" sz="1600">
                <a:latin typeface="宋体" panose="02010600030101010101" pitchFamily="2" charset="-122"/>
                <a:ea typeface="宋体" panose="02010600030101010101" pitchFamily="2" charset="-122"/>
              </a:rPr>
              <a:t>命令行检索</a:t>
            </a:r>
            <a:r>
              <a:rPr lang="zh-CN" altLang="en-US" sz="1600">
                <a:latin typeface="Times New Roman" panose="02020603050405020304"/>
                <a:ea typeface="宋体" panose="02010600030101010101" pitchFamily="2" charset="-122"/>
              </a:rPr>
              <a:t>页面</a:t>
            </a:r>
            <a:endParaRPr lang="zh-CN" altLang="en-US" sz="1600">
              <a:latin typeface="Times New Roman" panose="02020603050405020304"/>
              <a:ea typeface="宋体" panose="02010600030101010101" pitchFamily="2" charset="-122"/>
            </a:endParaRPr>
          </a:p>
        </p:txBody>
      </p:sp>
      <p:pic>
        <p:nvPicPr>
          <p:cNvPr id="1055914919" name="图片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a:xfrm>
            <a:off x="6024563" y="187325"/>
            <a:ext cx="4994275" cy="2551430"/>
          </a:xfrm>
          <a:prstGeom prst="rect">
            <a:avLst/>
          </a:prstGeom>
          <a:noFill/>
          <a:ln>
            <a:noFill/>
          </a:ln>
        </p:spPr>
      </p:pic>
      <p:sp>
        <p:nvSpPr>
          <p:cNvPr id="5" name="文本框 4"/>
          <p:cNvSpPr txBox="1"/>
          <p:nvPr/>
        </p:nvSpPr>
        <p:spPr>
          <a:xfrm>
            <a:off x="5939155" y="2738438"/>
            <a:ext cx="5080000" cy="296545"/>
          </a:xfrm>
          <a:prstGeom prst="rect">
            <a:avLst/>
          </a:prstGeom>
        </p:spPr>
        <p:txBody>
          <a:bodyPr>
            <a:spAutoFit/>
          </a:bodyPr>
          <a:p>
            <a:pPr marL="0" indent="228600" algn="ctr" defTabSz="266700">
              <a:lnSpc>
                <a:spcPts val="1600"/>
              </a:lnSpc>
              <a:spcBef>
                <a:spcPct val="0"/>
              </a:spcBef>
              <a:spcAft>
                <a:spcPct val="0"/>
              </a:spcAft>
            </a:pPr>
            <a:r>
              <a:rPr lang="zh-CN" altLang="en-US" sz="1600">
                <a:latin typeface="宋体" panose="02010600030101010101" pitchFamily="2" charset="-122"/>
                <a:ea typeface="宋体" panose="02010600030101010101" pitchFamily="2" charset="-122"/>
              </a:rPr>
              <a:t>药物检索</a:t>
            </a:r>
            <a:r>
              <a:rPr lang="zh-CN" altLang="en-US" sz="1600">
                <a:latin typeface="Times New Roman" panose="02020603050405020304"/>
                <a:ea typeface="宋体" panose="02010600030101010101" pitchFamily="2" charset="-122"/>
              </a:rPr>
              <a:t>页面</a:t>
            </a:r>
            <a:endParaRPr lang="zh-CN" altLang="en-US" sz="1600">
              <a:latin typeface="Times New Roman" panose="02020603050405020304"/>
              <a:ea typeface="宋体" panose="02010600030101010101" pitchFamily="2" charset="-122"/>
            </a:endParaRPr>
          </a:p>
        </p:txBody>
      </p:sp>
      <p:pic>
        <p:nvPicPr>
          <p:cNvPr id="368550046" name="图片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353378" y="3621723"/>
            <a:ext cx="4921885" cy="1739265"/>
          </a:xfrm>
          <a:prstGeom prst="rect">
            <a:avLst/>
          </a:prstGeom>
          <a:noFill/>
          <a:ln>
            <a:noFill/>
          </a:ln>
        </p:spPr>
      </p:pic>
      <p:sp>
        <p:nvSpPr>
          <p:cNvPr id="6" name="文本框 5"/>
          <p:cNvSpPr txBox="1"/>
          <p:nvPr/>
        </p:nvSpPr>
        <p:spPr>
          <a:xfrm>
            <a:off x="354330" y="5547678"/>
            <a:ext cx="5080000" cy="296545"/>
          </a:xfrm>
          <a:prstGeom prst="rect">
            <a:avLst/>
          </a:prstGeom>
        </p:spPr>
        <p:txBody>
          <a:bodyPr>
            <a:spAutoFit/>
          </a:bodyPr>
          <a:p>
            <a:pPr marL="0" indent="228600" algn="ctr" defTabSz="266700">
              <a:lnSpc>
                <a:spcPts val="1600"/>
              </a:lnSpc>
              <a:spcBef>
                <a:spcPct val="0"/>
              </a:spcBef>
              <a:spcAft>
                <a:spcPct val="0"/>
              </a:spcAft>
            </a:pPr>
            <a:r>
              <a:rPr lang="en-US" altLang="zh-CN" sz="1600">
                <a:latin typeface="Times New Roman" panose="02020603050405020304"/>
                <a:ea typeface="宋体" panose="02010600030101010101" pitchFamily="2" charset="-122"/>
              </a:rPr>
              <a:t> </a:t>
            </a:r>
            <a:r>
              <a:rPr lang="zh-CN" altLang="en-US" sz="1600">
                <a:latin typeface="Times New Roman" panose="02020603050405020304"/>
                <a:ea typeface="宋体" panose="02010600030101010101" pitchFamily="2" charset="-122"/>
              </a:rPr>
              <a:t>导航检索页面</a:t>
            </a:r>
            <a:endParaRPr lang="zh-CN" altLang="en-US" sz="1600">
              <a:latin typeface="Times New Roman" panose="02020603050405020304"/>
              <a:ea typeface="宋体" panose="02010600030101010101" pitchFamily="2" charset="-122"/>
            </a:endParaRPr>
          </a:p>
        </p:txBody>
      </p:sp>
      <p:pic>
        <p:nvPicPr>
          <p:cNvPr id="1904571784" name="图片 1"/>
          <p:cNvPicPr>
            <a:picLocks noChangeAspect="1"/>
          </p:cNvPicPr>
          <p:nvPr/>
        </p:nvPicPr>
        <p:blipFill>
          <a:blip r:embed="rId4"/>
          <a:stretch>
            <a:fillRect/>
          </a:stretch>
        </p:blipFill>
        <p:spPr>
          <a:xfrm>
            <a:off x="5653723" y="3896043"/>
            <a:ext cx="5365115" cy="1464945"/>
          </a:xfrm>
          <a:prstGeom prst="rect">
            <a:avLst/>
          </a:prstGeom>
        </p:spPr>
      </p:pic>
      <p:sp>
        <p:nvSpPr>
          <p:cNvPr id="7" name="文本框 6"/>
          <p:cNvSpPr txBox="1"/>
          <p:nvPr/>
        </p:nvSpPr>
        <p:spPr>
          <a:xfrm>
            <a:off x="5796280" y="5507038"/>
            <a:ext cx="5080000" cy="337185"/>
          </a:xfrm>
          <a:prstGeom prst="rect">
            <a:avLst/>
          </a:prstGeom>
        </p:spPr>
        <p:txBody>
          <a:bodyPr>
            <a:spAutoFit/>
          </a:bodyPr>
          <a:p>
            <a:pPr marL="0" indent="228600" algn="ctr" defTabSz="266700"/>
            <a:r>
              <a:rPr lang="zh-CN" altLang="en-US" sz="1600" u="sng">
                <a:solidFill>
                  <a:srgbClr val="EE0000"/>
                </a:solidFill>
                <a:latin typeface="Times New Roman" panose="02020603050405020304"/>
                <a:ea typeface="宋体" panose="02010600030101010101" pitchFamily="2" charset="-122"/>
              </a:rPr>
              <a:t>专题库检索页面</a:t>
            </a:r>
            <a:endParaRPr lang="zh-CN" altLang="en-US" sz="1600" u="sng">
              <a:solidFill>
                <a:srgbClr val="EE0000"/>
              </a:solidFill>
              <a:latin typeface="Times New Roman" panose="02020603050405020304"/>
              <a:ea typeface="宋体" panose="02010600030101010101" pitchFamily="2" charset="-122"/>
            </a:endParaRPr>
          </a:p>
        </p:txBody>
      </p:sp>
    </p:spTree>
    <p:custDataLst>
      <p:tags r:id="rId5"/>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483235" y="248285"/>
            <a:ext cx="5486400" cy="920115"/>
          </a:xfrm>
        </p:spPr>
        <p:txBody>
          <a:bodyPr>
            <a:normAutofit/>
          </a:bodyPr>
          <a:p>
            <a:r>
              <a:rPr lang="en-US" altLang="zh-CN"/>
              <a:t>6.2.3 </a:t>
            </a:r>
            <a:r>
              <a:rPr lang="zh-CN" altLang="en-US"/>
              <a:t>中国专利文献检索</a:t>
            </a:r>
            <a:endParaRPr lang="zh-CN" altLang="en-US"/>
          </a:p>
        </p:txBody>
      </p:sp>
      <p:sp>
        <p:nvSpPr>
          <p:cNvPr id="3" name="文本占位符 2"/>
          <p:cNvSpPr>
            <a:spLocks noGrp="1"/>
          </p:cNvSpPr>
          <p:nvPr>
            <p:ph type="body" idx="16386"/>
            <p:custDataLst>
              <p:tags r:id="rId2"/>
            </p:custDataLst>
          </p:nvPr>
        </p:nvSpPr>
        <p:spPr>
          <a:xfrm>
            <a:off x="609600" y="1168400"/>
            <a:ext cx="2362200" cy="591185"/>
          </a:xfrm>
        </p:spPr>
        <p:txBody>
          <a:bodyPr>
            <a:normAutofit/>
          </a:bodyPr>
          <a:p>
            <a:r>
              <a:rPr lang="en-US" altLang="zh-CN" sz="2000"/>
              <a:t>2.</a:t>
            </a:r>
            <a:r>
              <a:rPr lang="zh-CN" altLang="en-US" sz="2000"/>
              <a:t>中国专利信息网</a:t>
            </a:r>
            <a:endParaRPr lang="zh-CN" altLang="en-US" sz="2000"/>
          </a:p>
        </p:txBody>
      </p:sp>
      <p:sp>
        <p:nvSpPr>
          <p:cNvPr id="5" name="文本占位符 4"/>
          <p:cNvSpPr>
            <a:spLocks noGrp="1"/>
          </p:cNvSpPr>
          <p:nvPr>
            <p:ph type="body" idx="16387"/>
            <p:custDataLst>
              <p:tags r:id="rId3"/>
            </p:custDataLst>
          </p:nvPr>
        </p:nvSpPr>
        <p:spPr/>
        <p:txBody>
          <a:bodyPr>
            <a:normAutofit/>
          </a:bodyPr>
          <a:p>
            <a:r>
              <a:rPr lang="zh-CN" altLang="en-US" sz="1700"/>
              <a:t>专利文献检索</a:t>
            </a:r>
            <a:endParaRPr lang="zh-CN" altLang="en-US" sz="1700"/>
          </a:p>
        </p:txBody>
      </p:sp>
      <p:sp>
        <p:nvSpPr>
          <p:cNvPr id="6" name="文本占位符 5"/>
          <p:cNvSpPr>
            <a:spLocks noGrp="1"/>
          </p:cNvSpPr>
          <p:nvPr>
            <p:ph type="body" idx="16388"/>
            <p:custDataLst>
              <p:tags r:id="rId4"/>
            </p:custDataLst>
          </p:nvPr>
        </p:nvSpPr>
        <p:spPr/>
        <p:txBody>
          <a:bodyPr>
            <a:normAutofit/>
          </a:bodyPr>
          <a:p>
            <a:r>
              <a:rPr lang="zh-CN" altLang="en-US" sz="1100"/>
              <a:t>承担商标、专利文献检索、评价及咨询服务，辅助审查审理，提供专业机构支持。</a:t>
            </a:r>
            <a:endParaRPr lang="zh-CN" altLang="en-US" sz="1100"/>
          </a:p>
        </p:txBody>
      </p:sp>
      <p:sp>
        <p:nvSpPr>
          <p:cNvPr id="7" name="文本占位符 6"/>
          <p:cNvSpPr>
            <a:spLocks noGrp="1"/>
          </p:cNvSpPr>
          <p:nvPr>
            <p:ph type="body" idx="16389"/>
            <p:custDataLst>
              <p:tags r:id="rId5"/>
            </p:custDataLst>
          </p:nvPr>
        </p:nvSpPr>
        <p:spPr/>
        <p:txBody>
          <a:bodyPr>
            <a:normAutofit fontScale="70000"/>
          </a:bodyPr>
          <a:p>
            <a:r>
              <a:rPr lang="zh-CN" altLang="en-US"/>
              <a:t>中国专利信息网</a:t>
            </a:r>
            <a:endParaRPr lang="zh-CN" altLang="en-US"/>
          </a:p>
        </p:txBody>
      </p:sp>
      <p:sp>
        <p:nvSpPr>
          <p:cNvPr id="8" name="文本占位符 7"/>
          <p:cNvSpPr>
            <a:spLocks noGrp="1"/>
          </p:cNvSpPr>
          <p:nvPr>
            <p:ph type="body" idx="16390"/>
            <p:custDataLst>
              <p:tags r:id="rId6"/>
            </p:custDataLst>
          </p:nvPr>
        </p:nvSpPr>
        <p:spPr/>
        <p:txBody>
          <a:bodyPr>
            <a:normAutofit fontScale="70000"/>
          </a:bodyPr>
          <a:p>
            <a:r>
              <a:rPr lang="zh-CN" altLang="en-US"/>
              <a:t>运营中国专利信息网，提供专利信息服务，展示专利检索咨询中心专业能力。</a:t>
            </a:r>
            <a:endParaRPr lang="zh-CN" altLang="en-US"/>
          </a:p>
        </p:txBody>
      </p:sp>
      <p:sp>
        <p:nvSpPr>
          <p:cNvPr id="9" name="文本占位符 8"/>
          <p:cNvSpPr>
            <a:spLocks noGrp="1"/>
          </p:cNvSpPr>
          <p:nvPr>
            <p:ph type="body" idx="16391"/>
            <p:custDataLst>
              <p:tags r:id="rId7"/>
            </p:custDataLst>
          </p:nvPr>
        </p:nvSpPr>
        <p:spPr/>
        <p:txBody>
          <a:bodyPr>
            <a:normAutofit/>
          </a:bodyPr>
          <a:p>
            <a:r>
              <a:rPr lang="zh-CN" altLang="en-US" sz="1700"/>
              <a:t>常规检索服务</a:t>
            </a:r>
            <a:endParaRPr lang="zh-CN" altLang="en-US" sz="1700"/>
          </a:p>
        </p:txBody>
      </p:sp>
      <p:sp>
        <p:nvSpPr>
          <p:cNvPr id="10" name="文本占位符 9"/>
          <p:cNvSpPr>
            <a:spLocks noGrp="1"/>
          </p:cNvSpPr>
          <p:nvPr>
            <p:ph type="body" idx="16392"/>
            <p:custDataLst>
              <p:tags r:id="rId8"/>
            </p:custDataLst>
          </p:nvPr>
        </p:nvSpPr>
        <p:spPr/>
        <p:txBody>
          <a:bodyPr>
            <a:normAutofit fontScale="70000"/>
          </a:bodyPr>
          <a:p>
            <a:r>
              <a:rPr lang="zh-CN" altLang="en-US"/>
              <a:t>提供查新、授权专利、专题、香港短期专利检索，分析专利性，洞悉市场，指导研发。</a:t>
            </a:r>
            <a:endParaRPr lang="zh-CN" altLang="en-US"/>
          </a:p>
        </p:txBody>
      </p:sp>
      <p:sp>
        <p:nvSpPr>
          <p:cNvPr id="11" name="文本占位符 10"/>
          <p:cNvSpPr>
            <a:spLocks noGrp="1"/>
          </p:cNvSpPr>
          <p:nvPr>
            <p:ph type="body" idx="16393"/>
            <p:custDataLst>
              <p:tags r:id="rId9"/>
            </p:custDataLst>
          </p:nvPr>
        </p:nvSpPr>
        <p:spPr/>
        <p:txBody>
          <a:bodyPr>
            <a:normAutofit/>
          </a:bodyPr>
          <a:p>
            <a:r>
              <a:rPr lang="zh-CN" altLang="en-US" sz="1700"/>
              <a:t>高级检索服务</a:t>
            </a:r>
            <a:endParaRPr lang="zh-CN" altLang="en-US" sz="1700"/>
          </a:p>
        </p:txBody>
      </p:sp>
      <p:sp>
        <p:nvSpPr>
          <p:cNvPr id="12" name="文本占位符 11"/>
          <p:cNvSpPr>
            <a:spLocks noGrp="1"/>
          </p:cNvSpPr>
          <p:nvPr>
            <p:ph type="body" idx="16394"/>
            <p:custDataLst>
              <p:tags r:id="rId10"/>
            </p:custDataLst>
          </p:nvPr>
        </p:nvSpPr>
        <p:spPr/>
        <p:txBody>
          <a:bodyPr>
            <a:normAutofit fontScale="70000"/>
          </a:bodyPr>
          <a:p>
            <a:r>
              <a:rPr lang="zh-CN" altLang="en-US"/>
              <a:t>涵盖专利申请评估、对比文件分析、专利稳定性、标准必要专利检索，深入分析，确保专利质量。</a:t>
            </a:r>
            <a:endParaRPr lang="zh-CN" altLang="en-US"/>
          </a:p>
        </p:txBody>
      </p:sp>
      <p:sp>
        <p:nvSpPr>
          <p:cNvPr id="13" name="文本占位符 12"/>
          <p:cNvSpPr>
            <a:spLocks noGrp="1"/>
          </p:cNvSpPr>
          <p:nvPr>
            <p:ph type="body" idx="16395"/>
            <p:custDataLst>
              <p:tags r:id="rId11"/>
            </p:custDataLst>
          </p:nvPr>
        </p:nvSpPr>
        <p:spPr/>
        <p:txBody>
          <a:bodyPr>
            <a:normAutofit/>
          </a:bodyPr>
          <a:p>
            <a:r>
              <a:rPr lang="zh-CN" altLang="en-US" sz="1700"/>
              <a:t>专利侵权咨询</a:t>
            </a:r>
            <a:endParaRPr lang="zh-CN" altLang="en-US" sz="1700"/>
          </a:p>
        </p:txBody>
      </p:sp>
      <p:sp>
        <p:nvSpPr>
          <p:cNvPr id="14" name="文本占位符 13"/>
          <p:cNvSpPr>
            <a:spLocks noGrp="1"/>
          </p:cNvSpPr>
          <p:nvPr>
            <p:ph type="body" idx="16396"/>
            <p:custDataLst>
              <p:tags r:id="rId12"/>
            </p:custDataLst>
          </p:nvPr>
        </p:nvSpPr>
        <p:spPr/>
        <p:txBody>
          <a:bodyPr>
            <a:normAutofit/>
          </a:bodyPr>
          <a:p>
            <a:r>
              <a:rPr lang="zh-CN" altLang="en-US" sz="1100"/>
              <a:t>提供侵权咨询、抗辩分析、风险调查，采用合议模式，全面评估侵权可能性。</a:t>
            </a:r>
            <a:endParaRPr lang="zh-CN" altLang="en-US" sz="1100"/>
          </a:p>
        </p:txBody>
      </p:sp>
      <p:pic>
        <p:nvPicPr>
          <p:cNvPr id="1716202136" name="图片 1"/>
          <p:cNvPicPr>
            <a:picLocks noChangeAspect="1"/>
          </p:cNvPicPr>
          <p:nvPr/>
        </p:nvPicPr>
        <p:blipFill>
          <a:blip r:embed="rId13"/>
          <a:stretch>
            <a:fillRect/>
          </a:stretch>
        </p:blipFill>
        <p:spPr>
          <a:xfrm>
            <a:off x="609600" y="2012950"/>
            <a:ext cx="6342380" cy="3168650"/>
          </a:xfrm>
          <a:prstGeom prst="rect">
            <a:avLst/>
          </a:prstGeom>
        </p:spPr>
      </p:pic>
      <p:sp>
        <p:nvSpPr>
          <p:cNvPr id="15" name="文本框 14"/>
          <p:cNvSpPr txBox="1"/>
          <p:nvPr/>
        </p:nvSpPr>
        <p:spPr>
          <a:xfrm>
            <a:off x="2858770" y="5306060"/>
            <a:ext cx="2401570" cy="352425"/>
          </a:xfrm>
          <a:prstGeom prst="rect">
            <a:avLst/>
          </a:prstGeom>
        </p:spPr>
        <p:txBody>
          <a:bodyPr>
            <a:noAutofit/>
          </a:bodyPr>
          <a:p>
            <a:pPr defTabSz="266700"/>
            <a:r>
              <a:rPr lang="en-US" altLang="zh-CN" sz="1600">
                <a:latin typeface="Times New Roman" panose="02020603050405020304"/>
                <a:ea typeface="宋体" panose="02010600030101010101" pitchFamily="2" charset="-122"/>
              </a:rPr>
              <a:t> </a:t>
            </a:r>
            <a:r>
              <a:rPr lang="zh-CN" altLang="en-US" sz="1600">
                <a:latin typeface="宋体" panose="02010600030101010101" pitchFamily="2" charset="-122"/>
                <a:ea typeface="宋体" panose="02010600030101010101" pitchFamily="2" charset="-122"/>
              </a:rPr>
              <a:t>中国专利信息网</a:t>
            </a:r>
            <a:r>
              <a:rPr lang="zh-CN" altLang="en-US" sz="1600">
                <a:latin typeface="Times New Roman" panose="02020603050405020304"/>
                <a:ea typeface="宋体" panose="02010600030101010101" pitchFamily="2" charset="-122"/>
              </a:rPr>
              <a:t>首页</a:t>
            </a:r>
            <a:endParaRPr lang="zh-CN" altLang="en-US" sz="1600">
              <a:latin typeface="Times New Roman" panose="02020603050405020304"/>
              <a:ea typeface="宋体" panose="02010600030101010101" pitchFamily="2" charset="-122"/>
            </a:endParaRPr>
          </a:p>
        </p:txBody>
      </p:sp>
    </p:spTree>
    <p:custDataLst>
      <p:tags r:id="rId14"/>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2"/>
            <p:custDataLst>
              <p:tags r:id="rId1"/>
            </p:custDataLst>
          </p:nvPr>
        </p:nvSpPr>
        <p:spPr>
          <a:xfrm>
            <a:off x="3485515" y="1533525"/>
            <a:ext cx="7336155" cy="4144010"/>
          </a:xfrm>
        </p:spPr>
        <p:txBody>
          <a:bodyPr/>
          <a:p>
            <a:r>
              <a:rPr lang="en-US" altLang="zh-CN" sz="3200"/>
              <a:t>6.1 </a:t>
            </a:r>
            <a:r>
              <a:rPr lang="zh-CN" altLang="en-US" sz="3200"/>
              <a:t>特种文献概述</a:t>
            </a:r>
            <a:endParaRPr lang="zh-CN" altLang="en-US" sz="3200"/>
          </a:p>
          <a:p>
            <a:r>
              <a:rPr lang="en-US" altLang="zh-CN" sz="3200"/>
              <a:t>6.2 </a:t>
            </a:r>
            <a:r>
              <a:rPr lang="zh-CN" altLang="en-US" sz="3200"/>
              <a:t>专利文献检索</a:t>
            </a:r>
            <a:endParaRPr lang="zh-CN" altLang="en-US" sz="3200"/>
          </a:p>
          <a:p>
            <a:r>
              <a:rPr lang="en-US" altLang="zh-CN" sz="3200"/>
              <a:t>6.3 </a:t>
            </a:r>
            <a:r>
              <a:rPr lang="zh-CN" altLang="en-US" sz="3200"/>
              <a:t>标准文献信息检索</a:t>
            </a:r>
            <a:endParaRPr lang="zh-CN" altLang="en-US" sz="3200"/>
          </a:p>
          <a:p>
            <a:r>
              <a:rPr lang="en-US" altLang="zh-CN" sz="3200"/>
              <a:t>6.4 </a:t>
            </a:r>
            <a:r>
              <a:rPr lang="zh-CN" altLang="en-US" sz="3200"/>
              <a:t>学位论文检索</a:t>
            </a:r>
            <a:endParaRPr lang="zh-CN" altLang="en-US" sz="3200"/>
          </a:p>
          <a:p>
            <a:r>
              <a:rPr lang="en-US" altLang="zh-CN" sz="3200"/>
              <a:t>6.5 </a:t>
            </a:r>
            <a:r>
              <a:rPr lang="zh-CN" altLang="en-US" sz="3200"/>
              <a:t>会议文献信息检索</a:t>
            </a:r>
            <a:endParaRPr lang="zh-CN" altLang="en-US" sz="3200"/>
          </a:p>
          <a:p>
            <a:r>
              <a:rPr lang="en-US" altLang="zh-CN" sz="3200"/>
              <a:t>6.6 </a:t>
            </a:r>
            <a:r>
              <a:rPr lang="zh-CN" altLang="en-US" sz="3200"/>
              <a:t>科技报告信息检索</a:t>
            </a:r>
            <a:endParaRPr lang="zh-CN" altLang="en-US" sz="3200"/>
          </a:p>
        </p:txBody>
      </p:sp>
      <p:sp>
        <p:nvSpPr>
          <p:cNvPr id="3" name="标题 2"/>
          <p:cNvSpPr>
            <a:spLocks noGrp="1"/>
          </p:cNvSpPr>
          <p:nvPr>
            <p:ph type="title" idx="1"/>
            <p:custDataLst>
              <p:tags r:id="rId2"/>
            </p:custDataLst>
          </p:nvPr>
        </p:nvSpPr>
        <p:spPr/>
        <p:txBody>
          <a:bodyPr>
            <a:noAutofit/>
          </a:bodyPr>
          <a:p>
            <a:pPr algn="l"/>
            <a:r>
              <a:rPr lang="zh-CN" altLang="en-US" sz="5400"/>
              <a:t>目录：</a:t>
            </a:r>
            <a:endParaRPr lang="zh-CN" altLang="en-US" sz="5400"/>
          </a:p>
        </p:txBody>
      </p:sp>
    </p:spTree>
    <p:custDataLst>
      <p:tags r:id="rId3"/>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normAutofit/>
          </a:bodyPr>
          <a:p>
            <a:r>
              <a:rPr lang="en-US" altLang="zh-CN"/>
              <a:t>6.2.3 </a:t>
            </a:r>
            <a:r>
              <a:rPr lang="zh-CN" altLang="en-US"/>
              <a:t>中国专利文献检索</a:t>
            </a:r>
            <a:r>
              <a:rPr>
                <a:sym typeface="+mn-ea"/>
              </a:rPr>
              <a:t>：</a:t>
            </a:r>
            <a:r>
              <a:rPr lang="en-US" altLang="zh-CN">
                <a:sym typeface="+mn-ea"/>
              </a:rPr>
              <a:t>2.</a:t>
            </a:r>
            <a:r>
              <a:rPr>
                <a:sym typeface="+mn-ea"/>
              </a:rPr>
              <a:t>中国专利信息网</a:t>
            </a:r>
            <a:endParaRPr lang="en-US" altLang="zh-CN"/>
          </a:p>
        </p:txBody>
      </p:sp>
      <p:sp>
        <p:nvSpPr>
          <p:cNvPr id="3" name="装饰  1"/>
          <p:cNvSpPr>
            <a:spLocks noGrp="1"/>
          </p:cNvSpPr>
          <p:nvPr>
            <p:ph type="body" idx="16398"/>
            <p:custDataLst>
              <p:tags r:id="rId2"/>
            </p:custDataLst>
          </p:nvPr>
        </p:nvSpPr>
        <p:spPr/>
        <p:txBody>
          <a:bodyPr/>
          <a:p>
            <a:r>
              <a:rPr lang="zh-CN" altLang="en-US"/>
              <a:t> </a:t>
            </a:r>
            <a:endParaRPr lang="zh-CN" altLang="en-US"/>
          </a:p>
        </p:txBody>
      </p:sp>
      <p:sp>
        <p:nvSpPr>
          <p:cNvPr id="4" name="文本占位符 3"/>
          <p:cNvSpPr>
            <a:spLocks noGrp="1"/>
          </p:cNvSpPr>
          <p:nvPr>
            <p:ph type="body" idx="16386"/>
            <p:custDataLst>
              <p:tags r:id="rId3"/>
            </p:custDataLst>
          </p:nvPr>
        </p:nvSpPr>
        <p:spPr/>
        <p:txBody>
          <a:bodyPr>
            <a:normAutofit/>
          </a:bodyPr>
          <a:p>
            <a:r>
              <a:rPr lang="zh-CN" altLang="en-US" sz="2200"/>
              <a:t>新产品判定</a:t>
            </a:r>
            <a:endParaRPr lang="zh-CN" altLang="en-US" sz="2200"/>
          </a:p>
        </p:txBody>
      </p:sp>
      <p:sp>
        <p:nvSpPr>
          <p:cNvPr id="5" name="文本占位符 4"/>
          <p:cNvSpPr>
            <a:spLocks noGrp="1"/>
          </p:cNvSpPr>
          <p:nvPr>
            <p:ph type="body" idx="16387"/>
            <p:custDataLst>
              <p:tags r:id="rId4"/>
            </p:custDataLst>
          </p:nvPr>
        </p:nvSpPr>
        <p:spPr/>
        <p:txBody>
          <a:bodyPr>
            <a:normAutofit/>
          </a:bodyPr>
          <a:p>
            <a:r>
              <a:rPr lang="zh-CN" altLang="en-US"/>
              <a:t>判断产品是否为“新产品”，遵循专利法规定，采用双人背靠背检索分析。</a:t>
            </a:r>
            <a:endParaRPr lang="zh-CN" altLang="en-US"/>
          </a:p>
        </p:txBody>
      </p:sp>
      <p:sp>
        <p:nvSpPr>
          <p:cNvPr id="6" name="装饰  4"/>
          <p:cNvSpPr>
            <a:spLocks noGrp="1"/>
          </p:cNvSpPr>
          <p:nvPr>
            <p:ph type="body" idx="16399"/>
            <p:custDataLst>
              <p:tags r:id="rId5"/>
            </p:custDataLst>
          </p:nvPr>
        </p:nvSpPr>
        <p:spPr/>
        <p:txBody>
          <a:bodyPr/>
          <a:p>
            <a:r>
              <a:rPr lang="zh-CN" altLang="en-US"/>
              <a:t> </a:t>
            </a:r>
            <a:endParaRPr lang="zh-CN" altLang="en-US"/>
          </a:p>
        </p:txBody>
      </p:sp>
      <p:sp>
        <p:nvSpPr>
          <p:cNvPr id="7" name="文本占位符 6"/>
          <p:cNvSpPr>
            <a:spLocks noGrp="1"/>
          </p:cNvSpPr>
          <p:nvPr>
            <p:ph type="body" idx="16388"/>
            <p:custDataLst>
              <p:tags r:id="rId6"/>
            </p:custDataLst>
          </p:nvPr>
        </p:nvSpPr>
        <p:spPr/>
        <p:txBody>
          <a:bodyPr>
            <a:normAutofit/>
          </a:bodyPr>
          <a:p>
            <a:r>
              <a:rPr lang="zh-CN" altLang="en-US" sz="2200"/>
              <a:t>药品专利纠纷</a:t>
            </a:r>
            <a:endParaRPr lang="zh-CN" altLang="en-US" sz="2200"/>
          </a:p>
        </p:txBody>
      </p:sp>
      <p:sp>
        <p:nvSpPr>
          <p:cNvPr id="8" name="文本占位符 7"/>
          <p:cNvSpPr>
            <a:spLocks noGrp="1"/>
          </p:cNvSpPr>
          <p:nvPr>
            <p:ph type="body" idx="16389"/>
            <p:custDataLst>
              <p:tags r:id="rId7"/>
            </p:custDataLst>
          </p:nvPr>
        </p:nvSpPr>
        <p:spPr/>
        <p:txBody>
          <a:bodyPr>
            <a:normAutofit/>
          </a:bodyPr>
          <a:p>
            <a:r>
              <a:rPr lang="zh-CN" altLang="en-US"/>
              <a:t>分析药品专利纠纷，评估侵权风险，判断专利有效性，支持司法与行政途径。</a:t>
            </a:r>
            <a:endParaRPr lang="zh-CN" altLang="en-US"/>
          </a:p>
        </p:txBody>
      </p:sp>
      <p:sp>
        <p:nvSpPr>
          <p:cNvPr id="9" name="装饰  7"/>
          <p:cNvSpPr>
            <a:spLocks noGrp="1"/>
          </p:cNvSpPr>
          <p:nvPr>
            <p:ph type="body" idx="16400"/>
            <p:custDataLst>
              <p:tags r:id="rId8"/>
            </p:custDataLst>
          </p:nvPr>
        </p:nvSpPr>
        <p:spPr/>
        <p:txBody>
          <a:bodyPr/>
          <a:p>
            <a:r>
              <a:rPr lang="zh-CN" altLang="en-US"/>
              <a:t> </a:t>
            </a:r>
            <a:endParaRPr lang="zh-CN" altLang="en-US"/>
          </a:p>
        </p:txBody>
      </p:sp>
      <p:sp>
        <p:nvSpPr>
          <p:cNvPr id="10" name="文本占位符 9"/>
          <p:cNvSpPr>
            <a:spLocks noGrp="1"/>
          </p:cNvSpPr>
          <p:nvPr>
            <p:ph type="body" idx="16390"/>
            <p:custDataLst>
              <p:tags r:id="rId9"/>
            </p:custDataLst>
          </p:nvPr>
        </p:nvSpPr>
        <p:spPr/>
        <p:txBody>
          <a:bodyPr>
            <a:normAutofit fontScale="90000"/>
          </a:bodyPr>
          <a:p>
            <a:r>
              <a:rPr lang="zh-CN" altLang="en-US"/>
              <a:t>中国上市药品专利信息</a:t>
            </a:r>
            <a:endParaRPr lang="zh-CN" altLang="en-US"/>
          </a:p>
        </p:txBody>
      </p:sp>
      <p:sp>
        <p:nvSpPr>
          <p:cNvPr id="11" name="文本占位符 10"/>
          <p:cNvSpPr>
            <a:spLocks noGrp="1"/>
          </p:cNvSpPr>
          <p:nvPr>
            <p:ph type="body" idx="16391"/>
            <p:custDataLst>
              <p:tags r:id="rId10"/>
            </p:custDataLst>
          </p:nvPr>
        </p:nvSpPr>
        <p:spPr/>
        <p:txBody>
          <a:bodyPr>
            <a:normAutofit/>
          </a:bodyPr>
          <a:p>
            <a:r>
              <a:rPr lang="zh-CN" altLang="en-US"/>
              <a:t>核查中国上市药品专利信息登记平台，确保信息准确性，提供专业支撑。</a:t>
            </a:r>
            <a:endParaRPr lang="zh-CN" altLang="en-US"/>
          </a:p>
        </p:txBody>
      </p:sp>
      <p:sp>
        <p:nvSpPr>
          <p:cNvPr id="12" name="装饰  0"/>
          <p:cNvSpPr>
            <a:spLocks noGrp="1"/>
          </p:cNvSpPr>
          <p:nvPr>
            <p:ph type="body" idx="16401"/>
            <p:custDataLst>
              <p:tags r:id="rId11"/>
            </p:custDataLst>
          </p:nvPr>
        </p:nvSpPr>
        <p:spPr/>
        <p:txBody>
          <a:bodyPr/>
          <a:p>
            <a:r>
              <a:rPr lang="zh-CN" altLang="en-US"/>
              <a:t> </a:t>
            </a:r>
            <a:endParaRPr lang="zh-CN" altLang="en-US"/>
          </a:p>
        </p:txBody>
      </p:sp>
      <p:sp>
        <p:nvSpPr>
          <p:cNvPr id="13" name="文本占位符 12"/>
          <p:cNvSpPr>
            <a:spLocks noGrp="1"/>
          </p:cNvSpPr>
          <p:nvPr>
            <p:ph type="body" idx="16392"/>
            <p:custDataLst>
              <p:tags r:id="rId12"/>
            </p:custDataLst>
          </p:nvPr>
        </p:nvSpPr>
        <p:spPr/>
        <p:txBody>
          <a:bodyPr>
            <a:normAutofit/>
          </a:bodyPr>
          <a:p>
            <a:r>
              <a:rPr lang="zh-CN" altLang="en-US" sz="2200"/>
              <a:t>专利开放许可</a:t>
            </a:r>
            <a:endParaRPr lang="zh-CN" altLang="en-US" sz="2200"/>
          </a:p>
        </p:txBody>
      </p:sp>
      <p:sp>
        <p:nvSpPr>
          <p:cNvPr id="14" name="文本占位符 13"/>
          <p:cNvSpPr>
            <a:spLocks noGrp="1"/>
          </p:cNvSpPr>
          <p:nvPr>
            <p:ph type="body" idx="16393"/>
            <p:custDataLst>
              <p:tags r:id="rId13"/>
            </p:custDataLst>
          </p:nvPr>
        </p:nvSpPr>
        <p:spPr/>
        <p:txBody>
          <a:bodyPr>
            <a:normAutofit/>
          </a:bodyPr>
          <a:p>
            <a:r>
              <a:rPr lang="zh-CN" altLang="en-US"/>
              <a:t>评价实用新型或外观设计专利，依据专利权评价报告标准，支持开放许可。</a:t>
            </a:r>
            <a:endParaRPr lang="zh-CN" altLang="en-US"/>
          </a:p>
        </p:txBody>
      </p:sp>
      <p:sp>
        <p:nvSpPr>
          <p:cNvPr id="15" name="装饰  3"/>
          <p:cNvSpPr>
            <a:spLocks noGrp="1"/>
          </p:cNvSpPr>
          <p:nvPr>
            <p:ph type="body" idx="16402"/>
            <p:custDataLst>
              <p:tags r:id="rId14"/>
            </p:custDataLst>
          </p:nvPr>
        </p:nvSpPr>
        <p:spPr/>
        <p:txBody>
          <a:bodyPr/>
          <a:p>
            <a:r>
              <a:rPr lang="zh-CN" altLang="en-US"/>
              <a:t> </a:t>
            </a:r>
            <a:endParaRPr lang="zh-CN" altLang="en-US"/>
          </a:p>
        </p:txBody>
      </p:sp>
      <p:sp>
        <p:nvSpPr>
          <p:cNvPr id="16" name="文本占位符 15"/>
          <p:cNvSpPr>
            <a:spLocks noGrp="1"/>
          </p:cNvSpPr>
          <p:nvPr>
            <p:ph type="body" idx="16394"/>
            <p:custDataLst>
              <p:tags r:id="rId15"/>
            </p:custDataLst>
          </p:nvPr>
        </p:nvSpPr>
        <p:spPr/>
        <p:txBody>
          <a:bodyPr>
            <a:normAutofit/>
          </a:bodyPr>
          <a:p>
            <a:r>
              <a:rPr lang="zh-CN" altLang="en-US" sz="2200"/>
              <a:t>技术秘密咨询</a:t>
            </a:r>
            <a:endParaRPr lang="zh-CN" altLang="en-US" sz="2200"/>
          </a:p>
        </p:txBody>
      </p:sp>
      <p:sp>
        <p:nvSpPr>
          <p:cNvPr id="17" name="文本占位符 16"/>
          <p:cNvSpPr>
            <a:spLocks noGrp="1"/>
          </p:cNvSpPr>
          <p:nvPr>
            <p:ph type="body" idx="16395"/>
            <p:custDataLst>
              <p:tags r:id="rId16"/>
            </p:custDataLst>
          </p:nvPr>
        </p:nvSpPr>
        <p:spPr/>
        <p:txBody>
          <a:bodyPr>
            <a:normAutofit/>
          </a:bodyPr>
          <a:p>
            <a:r>
              <a:rPr lang="zh-CN" altLang="en-US"/>
              <a:t>检索技术秘密信息，判断技术是否已被公开，保护创新成果。</a:t>
            </a:r>
            <a:endParaRPr lang="zh-CN" altLang="en-US"/>
          </a:p>
        </p:txBody>
      </p:sp>
      <p:sp>
        <p:nvSpPr>
          <p:cNvPr id="18" name="装饰  6"/>
          <p:cNvSpPr>
            <a:spLocks noGrp="1"/>
          </p:cNvSpPr>
          <p:nvPr>
            <p:ph type="body" idx="16403"/>
            <p:custDataLst>
              <p:tags r:id="rId17"/>
            </p:custDataLst>
          </p:nvPr>
        </p:nvSpPr>
        <p:spPr/>
        <p:txBody>
          <a:bodyPr/>
          <a:p>
            <a:r>
              <a:rPr lang="zh-CN" altLang="en-US"/>
              <a:t> </a:t>
            </a:r>
            <a:endParaRPr lang="zh-CN" altLang="en-US"/>
          </a:p>
        </p:txBody>
      </p:sp>
      <p:sp>
        <p:nvSpPr>
          <p:cNvPr id="19" name="文本占位符 18"/>
          <p:cNvSpPr>
            <a:spLocks noGrp="1"/>
          </p:cNvSpPr>
          <p:nvPr>
            <p:ph type="body" idx="16396"/>
            <p:custDataLst>
              <p:tags r:id="rId18"/>
            </p:custDataLst>
          </p:nvPr>
        </p:nvSpPr>
        <p:spPr/>
        <p:txBody>
          <a:bodyPr>
            <a:normAutofit/>
          </a:bodyPr>
          <a:p>
            <a:r>
              <a:rPr lang="zh-CN" altLang="en-US" sz="2200"/>
              <a:t>科技项目查新</a:t>
            </a:r>
            <a:endParaRPr lang="zh-CN" altLang="en-US" sz="2200"/>
          </a:p>
        </p:txBody>
      </p:sp>
      <p:sp>
        <p:nvSpPr>
          <p:cNvPr id="20" name="文本占位符 19"/>
          <p:cNvSpPr>
            <a:spLocks noGrp="1"/>
          </p:cNvSpPr>
          <p:nvPr>
            <p:ph type="body" idx="16397"/>
            <p:custDataLst>
              <p:tags r:id="rId19"/>
            </p:custDataLst>
          </p:nvPr>
        </p:nvSpPr>
        <p:spPr/>
        <p:txBody>
          <a:bodyPr>
            <a:normAutofit/>
          </a:bodyPr>
          <a:p>
            <a:r>
              <a:rPr lang="zh-CN" altLang="en-US"/>
              <a:t>评估科技项目新颖性，提供国内外文献检索，支持科研创新。</a:t>
            </a:r>
            <a:endParaRPr lang="zh-CN" altLang="en-US"/>
          </a:p>
        </p:txBody>
      </p:sp>
    </p:spTree>
    <p:custDataLst>
      <p:tags r:id="rId20"/>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404495" y="357505"/>
            <a:ext cx="11277600" cy="633095"/>
          </a:xfrm>
        </p:spPr>
        <p:txBody>
          <a:bodyPr>
            <a:normAutofit/>
          </a:bodyPr>
          <a:p>
            <a:r>
              <a:rPr lang="en-US" altLang="zh-CN"/>
              <a:t>6.2.3 </a:t>
            </a:r>
            <a:r>
              <a:rPr lang="zh-CN" altLang="en-US"/>
              <a:t>中国专利文献检索</a:t>
            </a:r>
            <a:r>
              <a:rPr>
                <a:sym typeface="+mn-ea"/>
              </a:rPr>
              <a:t>：</a:t>
            </a:r>
            <a:r>
              <a:rPr lang="en-US" altLang="zh-CN">
                <a:sym typeface="+mn-ea"/>
              </a:rPr>
              <a:t>3. </a:t>
            </a:r>
            <a:r>
              <a:rPr>
                <a:sym typeface="+mn-ea"/>
              </a:rPr>
              <a:t>中国知网专利数据库</a:t>
            </a:r>
            <a:endParaRPr lang="en-US" altLang="zh-CN"/>
          </a:p>
        </p:txBody>
      </p:sp>
      <p:sp>
        <p:nvSpPr>
          <p:cNvPr id="5" name="装饰  3"/>
          <p:cNvSpPr>
            <a:spLocks noGrp="1"/>
          </p:cNvSpPr>
          <p:nvPr>
            <p:ph type="body" idx="16392"/>
            <p:custDataLst>
              <p:tags r:id="rId2"/>
            </p:custDataLst>
          </p:nvPr>
        </p:nvSpPr>
        <p:spPr>
          <a:xfrm>
            <a:off x="510540" y="1219200"/>
            <a:ext cx="3418205" cy="5258435"/>
          </a:xfrm>
        </p:spPr>
        <p:txBody>
          <a:bodyPr/>
          <a:p>
            <a:r>
              <a:rPr lang="zh-CN" altLang="en-US"/>
              <a:t> </a:t>
            </a:r>
            <a:endParaRPr lang="zh-CN" altLang="en-US"/>
          </a:p>
        </p:txBody>
      </p:sp>
      <p:sp>
        <p:nvSpPr>
          <p:cNvPr id="6" name="文本占位符 5"/>
          <p:cNvSpPr>
            <a:spLocks noGrp="1"/>
          </p:cNvSpPr>
          <p:nvPr>
            <p:ph type="body" idx="16387"/>
            <p:custDataLst>
              <p:tags r:id="rId3"/>
            </p:custDataLst>
          </p:nvPr>
        </p:nvSpPr>
        <p:spPr>
          <a:xfrm>
            <a:off x="878205" y="1447800"/>
            <a:ext cx="2286000" cy="406400"/>
          </a:xfrm>
        </p:spPr>
        <p:txBody>
          <a:bodyPr>
            <a:normAutofit fontScale="80000"/>
          </a:bodyPr>
          <a:p>
            <a:r>
              <a:rPr lang="zh-CN" altLang="en-US"/>
              <a:t>中国知网专利数据库</a:t>
            </a:r>
            <a:endParaRPr lang="zh-CN" altLang="en-US"/>
          </a:p>
        </p:txBody>
      </p:sp>
      <p:sp>
        <p:nvSpPr>
          <p:cNvPr id="7" name="文本占位符 6"/>
          <p:cNvSpPr>
            <a:spLocks noGrp="1"/>
          </p:cNvSpPr>
          <p:nvPr>
            <p:ph type="body" idx="16388"/>
            <p:custDataLst>
              <p:tags r:id="rId4"/>
            </p:custDataLst>
          </p:nvPr>
        </p:nvSpPr>
        <p:spPr>
          <a:xfrm>
            <a:off x="878205" y="2012315"/>
            <a:ext cx="2286000" cy="1524000"/>
          </a:xfrm>
        </p:spPr>
        <p:txBody>
          <a:bodyPr>
            <a:normAutofit/>
          </a:bodyPr>
          <a:p>
            <a:r>
              <a:rPr lang="zh-CN" altLang="en-US"/>
              <a:t>重要学术资源平台，收录自1985年起中国及部分国际专利，提供全面专利信息服务。</a:t>
            </a:r>
            <a:endParaRPr lang="zh-CN" altLang="en-US"/>
          </a:p>
        </p:txBody>
      </p:sp>
      <p:sp>
        <p:nvSpPr>
          <p:cNvPr id="8" name="文本占位符 7"/>
          <p:cNvSpPr>
            <a:spLocks noGrp="1"/>
          </p:cNvSpPr>
          <p:nvPr>
            <p:ph type="body" idx="16389"/>
            <p:custDataLst>
              <p:tags r:id="rId5"/>
            </p:custDataLst>
          </p:nvPr>
        </p:nvSpPr>
        <p:spPr>
          <a:xfrm>
            <a:off x="974090" y="3536315"/>
            <a:ext cx="2286000" cy="406400"/>
          </a:xfrm>
        </p:spPr>
        <p:txBody>
          <a:bodyPr>
            <a:normAutofit/>
          </a:bodyPr>
          <a:p>
            <a:r>
              <a:rPr lang="zh-CN" altLang="en-US" sz="1900"/>
              <a:t>专利数据库内容</a:t>
            </a:r>
            <a:endParaRPr lang="zh-CN" altLang="en-US" sz="1900"/>
          </a:p>
        </p:txBody>
      </p:sp>
      <p:sp>
        <p:nvSpPr>
          <p:cNvPr id="9" name="文本占位符 8"/>
          <p:cNvSpPr>
            <a:spLocks noGrp="1"/>
          </p:cNvSpPr>
          <p:nvPr>
            <p:ph type="body" idx="16390"/>
            <p:custDataLst>
              <p:tags r:id="rId6"/>
            </p:custDataLst>
          </p:nvPr>
        </p:nvSpPr>
        <p:spPr>
          <a:xfrm>
            <a:off x="878205" y="4172585"/>
            <a:ext cx="2286000" cy="1524000"/>
          </a:xfrm>
        </p:spPr>
        <p:txBody>
          <a:bodyPr>
            <a:normAutofit lnSpcReduction="10000"/>
          </a:bodyPr>
          <a:p>
            <a:r>
              <a:rPr lang="zh-CN" altLang="en-US"/>
              <a:t>涵盖发明专利、实用新型、外观设计，权威可靠，更新及时，支持一框式、高级、专业检索，字段丰富，技巧提升检索效率。</a:t>
            </a:r>
            <a:endParaRPr lang="zh-CN" altLang="en-US"/>
          </a:p>
        </p:txBody>
      </p:sp>
      <p:pic>
        <p:nvPicPr>
          <p:cNvPr id="1237051969" name="图片 1"/>
          <p:cNvPicPr>
            <a:picLocks noChangeAspect="1"/>
          </p:cNvPicPr>
          <p:nvPr>
            <p:ph idx="16391"/>
            <p:custDataLst>
              <p:tags r:id="rId7"/>
            </p:custDataLst>
          </p:nvPr>
        </p:nvPicPr>
        <p:blipFill>
          <a:blip r:embed="rId8"/>
          <a:stretch>
            <a:fillRect/>
          </a:stretch>
        </p:blipFill>
        <p:spPr>
          <a:xfrm>
            <a:off x="4229735" y="2172335"/>
            <a:ext cx="7737475" cy="2850515"/>
          </a:xfrm>
          <a:prstGeom prst="rect">
            <a:avLst/>
          </a:prstGeom>
        </p:spPr>
      </p:pic>
      <p:sp>
        <p:nvSpPr>
          <p:cNvPr id="10" name="文本框 9"/>
          <p:cNvSpPr txBox="1"/>
          <p:nvPr/>
        </p:nvSpPr>
        <p:spPr>
          <a:xfrm>
            <a:off x="7725410" y="5022850"/>
            <a:ext cx="1957070" cy="290195"/>
          </a:xfrm>
          <a:prstGeom prst="rect">
            <a:avLst/>
          </a:prstGeom>
        </p:spPr>
        <p:txBody>
          <a:bodyPr>
            <a:noAutofit/>
          </a:bodyPr>
          <a:p>
            <a:pPr defTabSz="266700"/>
            <a:r>
              <a:rPr lang="zh-CN" altLang="en-US" sz="1600">
                <a:latin typeface="Times New Roman" panose="02020603050405020304"/>
                <a:ea typeface="宋体" panose="02010600030101010101" pitchFamily="2" charset="-122"/>
              </a:rPr>
              <a:t>专利页面</a:t>
            </a:r>
            <a:endParaRPr lang="zh-CN" altLang="en-US" sz="1600">
              <a:latin typeface="Times New Roman" panose="02020603050405020304"/>
              <a:ea typeface="宋体" panose="02010600030101010101" pitchFamily="2" charset="-122"/>
            </a:endParaRPr>
          </a:p>
        </p:txBody>
      </p:sp>
    </p:spTree>
    <p:custDataLst>
      <p:tags r:id="rId9"/>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499110" y="280035"/>
            <a:ext cx="10972800" cy="609600"/>
          </a:xfrm>
        </p:spPr>
        <p:txBody>
          <a:bodyPr>
            <a:normAutofit/>
          </a:bodyPr>
          <a:p>
            <a:r>
              <a:rPr lang="en-US" altLang="zh-CN" sz="3200"/>
              <a:t>6.2.3 </a:t>
            </a:r>
            <a:r>
              <a:rPr lang="zh-CN" altLang="en-US" sz="3200"/>
              <a:t>中国专利文献检索</a:t>
            </a:r>
            <a:r>
              <a:rPr sz="3200">
                <a:sym typeface="+mn-ea"/>
              </a:rPr>
              <a:t>：</a:t>
            </a:r>
            <a:r>
              <a:rPr lang="en-US" altLang="zh-CN" sz="3200"/>
              <a:t>4.</a:t>
            </a:r>
            <a:r>
              <a:rPr lang="zh-CN" altLang="en-US" sz="3200"/>
              <a:t>万方《中外专利数据库》</a:t>
            </a:r>
            <a:endParaRPr lang="zh-CN" altLang="en-US" sz="3200"/>
          </a:p>
        </p:txBody>
      </p:sp>
      <p:sp>
        <p:nvSpPr>
          <p:cNvPr id="4" name="装饰  2"/>
          <p:cNvSpPr>
            <a:spLocks noGrp="1"/>
          </p:cNvSpPr>
          <p:nvPr>
            <p:ph type="body" idx="16388"/>
            <p:custDataLst>
              <p:tags r:id="rId2"/>
            </p:custDataLst>
          </p:nvPr>
        </p:nvSpPr>
        <p:spPr>
          <a:xfrm>
            <a:off x="55245" y="1066800"/>
            <a:ext cx="6278245" cy="5596255"/>
          </a:xfrm>
        </p:spPr>
        <p:txBody>
          <a:bodyPr/>
          <a:p>
            <a:r>
              <a:rPr lang="zh-CN" altLang="en-US"/>
              <a:t> </a:t>
            </a:r>
            <a:endParaRPr lang="zh-CN" altLang="en-US"/>
          </a:p>
        </p:txBody>
      </p:sp>
      <p:sp>
        <p:nvSpPr>
          <p:cNvPr id="5" name="文本占位符 4"/>
          <p:cNvSpPr>
            <a:spLocks noGrp="1"/>
          </p:cNvSpPr>
          <p:nvPr>
            <p:ph type="body" idx="16386"/>
            <p:custDataLst>
              <p:tags r:id="rId3"/>
            </p:custDataLst>
          </p:nvPr>
        </p:nvSpPr>
        <p:spPr>
          <a:xfrm>
            <a:off x="339725" y="889000"/>
            <a:ext cx="5993765" cy="5774055"/>
          </a:xfrm>
        </p:spPr>
        <p:txBody>
          <a:bodyPr>
            <a:normAutofit fontScale="70000"/>
          </a:bodyPr>
          <a:p>
            <a:pPr>
              <a:spcBef>
                <a:spcPct val="71000"/>
              </a:spcBef>
              <a:spcAft>
                <a:spcPct val="71000"/>
              </a:spcAft>
            </a:pPr>
            <a:r>
              <a:rPr lang="zh-CN" altLang="en-US" sz="2400"/>
              <a:t>中外专利数据库覆盖</a:t>
            </a:r>
            <a:endParaRPr lang="zh-CN" altLang="en-US" sz="2400"/>
          </a:p>
          <a:p>
            <a:pPr>
              <a:spcAft>
                <a:spcPct val="100000"/>
              </a:spcAft>
            </a:pPr>
            <a:r>
              <a:rPr lang="zh-CN" altLang="en-US"/>
              <a:t>涵盖1.6亿条专利数据，中国专利始于1985年，4700万条全文，同步国家知识产权局，含发明、外观、实用新型，每年新增1130万条；国外专利1.1亿条，提供全文链接，涉及十一国两组织两地区，年增300万条。</a:t>
            </a:r>
            <a:endParaRPr lang="zh-CN" altLang="en-US"/>
          </a:p>
          <a:p>
            <a:pPr>
              <a:spcBef>
                <a:spcPct val="71000"/>
              </a:spcBef>
              <a:spcAft>
                <a:spcPct val="71000"/>
              </a:spcAft>
            </a:pPr>
            <a:r>
              <a:rPr lang="zh-CN" altLang="en-US" sz="2400"/>
              <a:t>专利文献检索方式</a:t>
            </a:r>
            <a:endParaRPr lang="zh-CN" altLang="en-US" sz="2400"/>
          </a:p>
          <a:p>
            <a:pPr>
              <a:spcAft>
                <a:spcPct val="100000"/>
              </a:spcAft>
            </a:pPr>
            <a:r>
              <a:rPr lang="zh-CN" altLang="en-US"/>
              <a:t>通过万方数据平台，点击“专利”进入检索界面，支持题名、摘要、申请号等8字段检索，提供IPC国际分类辅助；高级检索含3框13字段，支持布尔逻辑组配，便于多角度查询。</a:t>
            </a:r>
            <a:endParaRPr lang="zh-CN" altLang="en-US"/>
          </a:p>
          <a:p>
            <a:pPr>
              <a:spcBef>
                <a:spcPct val="71000"/>
              </a:spcBef>
              <a:spcAft>
                <a:spcPct val="71000"/>
              </a:spcAft>
            </a:pPr>
            <a:r>
              <a:rPr lang="zh-CN" altLang="en-US" sz="2400"/>
              <a:t>专利数据分析工具</a:t>
            </a:r>
            <a:endParaRPr lang="zh-CN" altLang="en-US" sz="2400"/>
          </a:p>
          <a:p>
            <a:pPr>
              <a:spcAft>
                <a:spcPct val="100000"/>
              </a:spcAft>
            </a:pPr>
            <a:r>
              <a:rPr lang="zh-CN" altLang="en-US"/>
              <a:t>提供统计分析工具，从时间、技术领域、申请人等角度分析专利数据，图表展示技术趋势和竞争格局；专利引证分析揭示引用关系，追踪技术脉络。</a:t>
            </a:r>
            <a:endParaRPr lang="zh-CN" altLang="en-US"/>
          </a:p>
          <a:p>
            <a:pPr>
              <a:spcBef>
                <a:spcPct val="71000"/>
              </a:spcBef>
              <a:spcAft>
                <a:spcPct val="71000"/>
              </a:spcAft>
            </a:pPr>
            <a:r>
              <a:rPr lang="zh-CN" altLang="en-US" sz="2400"/>
              <a:t>专利详情与管理</a:t>
            </a:r>
            <a:endParaRPr lang="zh-CN" altLang="en-US" sz="2400"/>
          </a:p>
          <a:p>
            <a:pPr>
              <a:spcAft>
                <a:spcPct val="100000"/>
              </a:spcAft>
            </a:pPr>
            <a:r>
              <a:rPr lang="zh-CN" altLang="en-US"/>
              <a:t>专利详情页含基本信息、法律状态、权利要求、说明书，支持在线查看和PDF下载，外文专利提供机器翻译；用户可建个人文献库，收藏专利，导出多种格式，设专利监测提醒。</a:t>
            </a:r>
            <a:endParaRPr lang="zh-CN" altLang="en-US"/>
          </a:p>
        </p:txBody>
      </p:sp>
      <p:pic>
        <p:nvPicPr>
          <p:cNvPr id="151825602" name="图片 1"/>
          <p:cNvPicPr>
            <a:picLocks noChangeAspect="1"/>
          </p:cNvPicPr>
          <p:nvPr/>
        </p:nvPicPr>
        <p:blipFill>
          <a:blip r:embed="rId4"/>
          <a:stretch>
            <a:fillRect/>
          </a:stretch>
        </p:blipFill>
        <p:spPr>
          <a:xfrm>
            <a:off x="6998970" y="889635"/>
            <a:ext cx="4472940" cy="2838450"/>
          </a:xfrm>
          <a:prstGeom prst="rect">
            <a:avLst/>
          </a:prstGeom>
        </p:spPr>
      </p:pic>
      <p:sp>
        <p:nvSpPr>
          <p:cNvPr id="6" name="文本框 5"/>
          <p:cNvSpPr txBox="1"/>
          <p:nvPr/>
        </p:nvSpPr>
        <p:spPr>
          <a:xfrm>
            <a:off x="6634480" y="3727768"/>
            <a:ext cx="5080000" cy="296545"/>
          </a:xfrm>
          <a:prstGeom prst="rect">
            <a:avLst/>
          </a:prstGeom>
        </p:spPr>
        <p:txBody>
          <a:bodyPr>
            <a:spAutoFit/>
          </a:bodyPr>
          <a:p>
            <a:pPr marL="0" indent="228600" algn="ctr" defTabSz="266700">
              <a:lnSpc>
                <a:spcPts val="1600"/>
              </a:lnSpc>
              <a:spcBef>
                <a:spcPct val="0"/>
              </a:spcBef>
              <a:spcAft>
                <a:spcPct val="0"/>
              </a:spcAft>
            </a:pPr>
            <a:r>
              <a:rPr lang="zh-CN" altLang="en-US" sz="1600">
                <a:latin typeface="Times New Roman" panose="02020603050405020304"/>
                <a:ea typeface="宋体" panose="02010600030101010101" pitchFamily="2" charset="-122"/>
              </a:rPr>
              <a:t>“专利”界面</a:t>
            </a:r>
            <a:endParaRPr lang="zh-CN" altLang="en-US" sz="1600">
              <a:latin typeface="Times New Roman" panose="02020603050405020304"/>
              <a:ea typeface="宋体" panose="02010600030101010101" pitchFamily="2" charset="-122"/>
            </a:endParaRPr>
          </a:p>
        </p:txBody>
      </p:sp>
      <p:pic>
        <p:nvPicPr>
          <p:cNvPr id="1691747120" name="图片 1"/>
          <p:cNvPicPr>
            <a:picLocks noChangeAspect="1"/>
          </p:cNvPicPr>
          <p:nvPr/>
        </p:nvPicPr>
        <p:blipFill>
          <a:blip r:embed="rId5"/>
          <a:stretch>
            <a:fillRect/>
          </a:stretch>
        </p:blipFill>
        <p:spPr>
          <a:xfrm>
            <a:off x="6697028" y="4160520"/>
            <a:ext cx="5017135" cy="1992630"/>
          </a:xfrm>
          <a:prstGeom prst="rect">
            <a:avLst/>
          </a:prstGeom>
        </p:spPr>
      </p:pic>
      <p:sp>
        <p:nvSpPr>
          <p:cNvPr id="7" name="文本框 6"/>
          <p:cNvSpPr txBox="1"/>
          <p:nvPr/>
        </p:nvSpPr>
        <p:spPr>
          <a:xfrm>
            <a:off x="6697345" y="6288723"/>
            <a:ext cx="5080000" cy="296545"/>
          </a:xfrm>
          <a:prstGeom prst="rect">
            <a:avLst/>
          </a:prstGeom>
        </p:spPr>
        <p:txBody>
          <a:bodyPr>
            <a:spAutoFit/>
          </a:bodyPr>
          <a:p>
            <a:pPr marL="0" indent="228600" algn="ctr" defTabSz="266700">
              <a:lnSpc>
                <a:spcPts val="1600"/>
              </a:lnSpc>
              <a:spcBef>
                <a:spcPct val="0"/>
              </a:spcBef>
              <a:spcAft>
                <a:spcPct val="0"/>
              </a:spcAft>
            </a:pPr>
            <a:r>
              <a:rPr lang="zh-CN" altLang="en-US" sz="1600">
                <a:latin typeface="Times New Roman" panose="02020603050405020304"/>
                <a:ea typeface="宋体" panose="02010600030101010101" pitchFamily="2" charset="-122"/>
              </a:rPr>
              <a:t>高级检索页面</a:t>
            </a:r>
            <a:endParaRPr lang="zh-CN" altLang="en-US" sz="1600">
              <a:latin typeface="Times New Roman" panose="02020603050405020304"/>
              <a:ea typeface="宋体" panose="02010600030101010101" pitchFamily="2" charset="-122"/>
            </a:endParaRPr>
          </a:p>
        </p:txBody>
      </p:sp>
    </p:spTree>
    <p:custDataLst>
      <p:tags r:id="rId6"/>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277495" y="533400"/>
            <a:ext cx="2994660" cy="1828800"/>
          </a:xfrm>
        </p:spPr>
        <p:txBody>
          <a:bodyPr>
            <a:normAutofit/>
          </a:bodyPr>
          <a:p>
            <a:r>
              <a:rPr lang="en-US" altLang="zh-CN"/>
              <a:t>6.2.4 </a:t>
            </a:r>
            <a:r>
              <a:rPr lang="zh-CN" altLang="en-US"/>
              <a:t>国外专利文献检索</a:t>
            </a:r>
            <a:endParaRPr lang="zh-CN" altLang="en-US"/>
          </a:p>
        </p:txBody>
      </p:sp>
      <p:sp>
        <p:nvSpPr>
          <p:cNvPr id="3" name="文本占位符 2"/>
          <p:cNvSpPr>
            <a:spLocks noGrp="1"/>
          </p:cNvSpPr>
          <p:nvPr>
            <p:ph type="body" idx="16386"/>
            <p:custDataLst>
              <p:tags r:id="rId2"/>
            </p:custDataLst>
          </p:nvPr>
        </p:nvSpPr>
        <p:spPr>
          <a:xfrm>
            <a:off x="387985" y="2362200"/>
            <a:ext cx="2758440" cy="848360"/>
          </a:xfrm>
        </p:spPr>
        <p:txBody>
          <a:bodyPr>
            <a:normAutofit/>
          </a:bodyPr>
          <a:p>
            <a:r>
              <a:rPr lang="en-US" altLang="zh-CN"/>
              <a:t>1.</a:t>
            </a:r>
            <a:r>
              <a:rPr lang="zh-CN" altLang="en-US"/>
              <a:t>美国专利与商标局专利数据库（http://www.uspto.gov）</a:t>
            </a:r>
            <a:endParaRPr lang="zh-CN" altLang="en-US"/>
          </a:p>
        </p:txBody>
      </p:sp>
      <p:sp>
        <p:nvSpPr>
          <p:cNvPr id="5" name="装饰  3"/>
          <p:cNvSpPr>
            <a:spLocks noGrp="1"/>
          </p:cNvSpPr>
          <p:nvPr>
            <p:ph type="body" idx="16394"/>
            <p:custDataLst>
              <p:tags r:id="rId3"/>
            </p:custDataLst>
          </p:nvPr>
        </p:nvSpPr>
        <p:spPr/>
        <p:txBody>
          <a:bodyPr/>
          <a:p>
            <a:r>
              <a:rPr lang="zh-CN" altLang="en-US"/>
              <a:t> </a:t>
            </a:r>
            <a:endParaRPr lang="zh-CN" altLang="en-US"/>
          </a:p>
        </p:txBody>
      </p:sp>
      <p:sp>
        <p:nvSpPr>
          <p:cNvPr id="6" name="装饰  4"/>
          <p:cNvSpPr>
            <a:spLocks noGrp="1"/>
          </p:cNvSpPr>
          <p:nvPr>
            <p:ph type="body" idx="16396"/>
            <p:custDataLst>
              <p:tags r:id="rId4"/>
            </p:custDataLst>
          </p:nvPr>
        </p:nvSpPr>
        <p:spPr/>
        <p:txBody>
          <a:bodyPr/>
          <a:p>
            <a:r>
              <a:rPr lang="zh-CN" altLang="en-US"/>
              <a:t> </a:t>
            </a:r>
            <a:endParaRPr lang="zh-CN" altLang="en-US"/>
          </a:p>
        </p:txBody>
      </p:sp>
      <p:pic>
        <p:nvPicPr>
          <p:cNvPr id="20" name="图片占位符 19"/>
          <p:cNvPicPr/>
          <p:nvPr>
            <p:ph type="pic" idx="16395"/>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4028440" y="1056640"/>
            <a:ext cx="325120" cy="325120"/>
          </a:xfrm>
          <a:prstGeom prst="rect">
            <a:avLst/>
          </a:prstGeom>
        </p:spPr>
      </p:pic>
      <p:sp>
        <p:nvSpPr>
          <p:cNvPr id="8" name="文本占位符 7"/>
          <p:cNvSpPr>
            <a:spLocks noGrp="1"/>
          </p:cNvSpPr>
          <p:nvPr>
            <p:ph type="body" idx="16387"/>
            <p:custDataLst>
              <p:tags r:id="rId8"/>
            </p:custDataLst>
          </p:nvPr>
        </p:nvSpPr>
        <p:spPr/>
        <p:txBody>
          <a:bodyPr>
            <a:normAutofit/>
          </a:bodyPr>
          <a:p>
            <a:r>
              <a:rPr lang="zh-CN" altLang="en-US"/>
              <a:t>USPTO专利数据库</a:t>
            </a:r>
            <a:endParaRPr lang="zh-CN" altLang="en-US"/>
          </a:p>
        </p:txBody>
      </p:sp>
      <p:sp>
        <p:nvSpPr>
          <p:cNvPr id="9" name="文本占位符 8"/>
          <p:cNvSpPr>
            <a:spLocks noGrp="1"/>
          </p:cNvSpPr>
          <p:nvPr>
            <p:ph type="body" idx="16388"/>
            <p:custDataLst>
              <p:tags r:id="rId9"/>
            </p:custDataLst>
          </p:nvPr>
        </p:nvSpPr>
        <p:spPr/>
        <p:txBody>
          <a:bodyPr>
            <a:normAutofit/>
          </a:bodyPr>
          <a:p>
            <a:r>
              <a:rPr lang="zh-CN" altLang="en-US" sz="1100"/>
              <a:t>包含PatFT与AppFT两大系统，分别收录1976年后授权专利及2001年后公开的专利申请，构成信息披露主体框架。</a:t>
            </a:r>
            <a:endParaRPr lang="zh-CN" altLang="en-US" sz="1100"/>
          </a:p>
        </p:txBody>
      </p:sp>
      <p:sp>
        <p:nvSpPr>
          <p:cNvPr id="10" name="装饰  8"/>
          <p:cNvSpPr>
            <a:spLocks noGrp="1"/>
          </p:cNvSpPr>
          <p:nvPr>
            <p:ph type="body" idx="16398"/>
            <p:custDataLst>
              <p:tags r:id="rId10"/>
            </p:custDataLst>
          </p:nvPr>
        </p:nvSpPr>
        <p:spPr/>
        <p:txBody>
          <a:bodyPr/>
          <a:p>
            <a:r>
              <a:rPr lang="zh-CN" altLang="en-US"/>
              <a:t> </a:t>
            </a:r>
            <a:endParaRPr lang="zh-CN" altLang="en-US"/>
          </a:p>
        </p:txBody>
      </p:sp>
      <p:pic>
        <p:nvPicPr>
          <p:cNvPr id="19" name="图片占位符 18"/>
          <p:cNvPicPr/>
          <p:nvPr>
            <p:ph type="pic" idx="16397"/>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4028440" y="2885440"/>
            <a:ext cx="325120" cy="325120"/>
          </a:xfrm>
          <a:prstGeom prst="rect">
            <a:avLst/>
          </a:prstGeom>
        </p:spPr>
      </p:pic>
      <p:sp>
        <p:nvSpPr>
          <p:cNvPr id="12" name="文本占位符 11"/>
          <p:cNvSpPr>
            <a:spLocks noGrp="1"/>
          </p:cNvSpPr>
          <p:nvPr>
            <p:ph type="body" idx="16389"/>
            <p:custDataLst>
              <p:tags r:id="rId14"/>
            </p:custDataLst>
          </p:nvPr>
        </p:nvSpPr>
        <p:spPr/>
        <p:txBody>
          <a:bodyPr>
            <a:normAutofit/>
          </a:bodyPr>
          <a:p>
            <a:r>
              <a:rPr lang="zh-CN" altLang="en-US"/>
              <a:t>数据库覆盖与更新</a:t>
            </a:r>
            <a:endParaRPr lang="zh-CN" altLang="en-US"/>
          </a:p>
        </p:txBody>
      </p:sp>
      <p:sp>
        <p:nvSpPr>
          <p:cNvPr id="13" name="文本占位符 12"/>
          <p:cNvSpPr>
            <a:spLocks noGrp="1"/>
          </p:cNvSpPr>
          <p:nvPr>
            <p:ph type="body" idx="16390"/>
            <p:custDataLst>
              <p:tags r:id="rId15"/>
            </p:custDataLst>
          </p:nvPr>
        </p:nvSpPr>
        <p:spPr/>
        <p:txBody>
          <a:bodyPr>
            <a:normAutofit fontScale="70000"/>
          </a:bodyPr>
          <a:p>
            <a:r>
              <a:rPr lang="zh-CN" altLang="en-US"/>
              <a:t>覆盖1976年前历史专利图像文件，新专利申请18个月保密，每周更新授权专利与公开申请，确保信息时效性。</a:t>
            </a:r>
            <a:endParaRPr lang="zh-CN" altLang="en-US"/>
          </a:p>
        </p:txBody>
      </p:sp>
      <p:sp>
        <p:nvSpPr>
          <p:cNvPr id="14" name="装饰  2"/>
          <p:cNvSpPr>
            <a:spLocks noGrp="1"/>
          </p:cNvSpPr>
          <p:nvPr>
            <p:ph type="body" idx="16400"/>
            <p:custDataLst>
              <p:tags r:id="rId16"/>
            </p:custDataLst>
          </p:nvPr>
        </p:nvSpPr>
        <p:spPr/>
        <p:txBody>
          <a:bodyPr/>
          <a:p>
            <a:r>
              <a:rPr lang="zh-CN" altLang="en-US"/>
              <a:t> </a:t>
            </a:r>
            <a:endParaRPr lang="zh-CN" altLang="en-US"/>
          </a:p>
        </p:txBody>
      </p:sp>
      <p:pic>
        <p:nvPicPr>
          <p:cNvPr id="18" name="图片占位符 17"/>
          <p:cNvPicPr/>
          <p:nvPr>
            <p:ph type="pic" idx="16399"/>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4028440" y="4714240"/>
            <a:ext cx="325120" cy="325120"/>
          </a:xfrm>
          <a:prstGeom prst="rect">
            <a:avLst/>
          </a:prstGeom>
        </p:spPr>
      </p:pic>
      <p:sp>
        <p:nvSpPr>
          <p:cNvPr id="16" name="文本占位符 15"/>
          <p:cNvSpPr>
            <a:spLocks noGrp="1"/>
          </p:cNvSpPr>
          <p:nvPr>
            <p:ph type="body" idx="16391"/>
            <p:custDataLst>
              <p:tags r:id="rId20"/>
            </p:custDataLst>
          </p:nvPr>
        </p:nvSpPr>
        <p:spPr/>
        <p:txBody>
          <a:bodyPr>
            <a:normAutofit/>
          </a:bodyPr>
          <a:p>
            <a:r>
              <a:rPr lang="zh-CN" altLang="en-US"/>
              <a:t>新一代检索平台</a:t>
            </a:r>
            <a:endParaRPr lang="zh-CN" altLang="en-US"/>
          </a:p>
        </p:txBody>
      </p:sp>
      <p:sp>
        <p:nvSpPr>
          <p:cNvPr id="17" name="文本占位符 16"/>
          <p:cNvSpPr>
            <a:spLocks noGrp="1"/>
          </p:cNvSpPr>
          <p:nvPr>
            <p:ph type="body" idx="16392"/>
            <p:custDataLst>
              <p:tags r:id="rId21"/>
            </p:custDataLst>
          </p:nvPr>
        </p:nvSpPr>
        <p:spPr/>
        <p:txBody>
          <a:bodyPr>
            <a:normAutofit fontScale="70000"/>
          </a:bodyPr>
          <a:p>
            <a:r>
              <a:rPr lang="zh-CN" altLang="en-US"/>
              <a:t>推出Patent Public Search平台，提供基本检索与高级检索，支持快速查找与复杂检索式，更新界面提升数字化时代用户体验。</a:t>
            </a:r>
            <a:endParaRPr lang="zh-CN" altLang="en-US"/>
          </a:p>
        </p:txBody>
      </p:sp>
      <p:pic>
        <p:nvPicPr>
          <p:cNvPr id="1068613850" name="图片 1"/>
          <p:cNvPicPr>
            <a:picLocks noChangeAspect="1"/>
          </p:cNvPicPr>
          <p:nvPr/>
        </p:nvPicPr>
        <p:blipFill>
          <a:blip r:embed="rId22"/>
          <a:stretch>
            <a:fillRect/>
          </a:stretch>
        </p:blipFill>
        <p:spPr>
          <a:xfrm>
            <a:off x="7584440" y="224790"/>
            <a:ext cx="4407535" cy="2137410"/>
          </a:xfrm>
          <a:prstGeom prst="rect">
            <a:avLst/>
          </a:prstGeom>
        </p:spPr>
      </p:pic>
      <p:sp>
        <p:nvSpPr>
          <p:cNvPr id="7" name="文本框 6"/>
          <p:cNvSpPr txBox="1"/>
          <p:nvPr/>
        </p:nvSpPr>
        <p:spPr>
          <a:xfrm>
            <a:off x="8977630" y="2362200"/>
            <a:ext cx="2430780" cy="291465"/>
          </a:xfrm>
          <a:prstGeom prst="rect">
            <a:avLst/>
          </a:prstGeom>
        </p:spPr>
        <p:txBody>
          <a:bodyPr>
            <a:noAutofit/>
          </a:bodyPr>
          <a:p>
            <a:pPr defTabSz="266700"/>
            <a:r>
              <a:rPr lang="zh-CN" altLang="en-US" sz="1200">
                <a:latin typeface="宋体" panose="02010600030101010101" pitchFamily="2" charset="-122"/>
                <a:ea typeface="宋体" panose="02010600030101010101" pitchFamily="2" charset="-122"/>
              </a:rPr>
              <a:t>美国专利与商标局</a:t>
            </a:r>
            <a:r>
              <a:rPr lang="zh-CN" altLang="en-US" sz="1200">
                <a:latin typeface="Times New Roman" panose="02020603050405020304"/>
                <a:ea typeface="宋体" panose="02010600030101010101" pitchFamily="2" charset="-122"/>
              </a:rPr>
              <a:t>网站首页</a:t>
            </a:r>
            <a:endParaRPr lang="zh-CN" altLang="en-US" sz="1200">
              <a:latin typeface="Times New Roman" panose="02020603050405020304"/>
              <a:ea typeface="宋体" panose="02010600030101010101" pitchFamily="2" charset="-122"/>
            </a:endParaRPr>
          </a:p>
        </p:txBody>
      </p:sp>
      <p:pic>
        <p:nvPicPr>
          <p:cNvPr id="1629711867" name="图片 1"/>
          <p:cNvPicPr>
            <a:picLocks noChangeAspect="1"/>
          </p:cNvPicPr>
          <p:nvPr/>
        </p:nvPicPr>
        <p:blipFill>
          <a:blip r:embed="rId23"/>
          <a:stretch>
            <a:fillRect/>
          </a:stretch>
        </p:blipFill>
        <p:spPr>
          <a:xfrm>
            <a:off x="7686675" y="3000375"/>
            <a:ext cx="4305300" cy="2720975"/>
          </a:xfrm>
          <a:prstGeom prst="rect">
            <a:avLst/>
          </a:prstGeom>
        </p:spPr>
      </p:pic>
      <p:sp>
        <p:nvSpPr>
          <p:cNvPr id="11" name="文本框 10"/>
          <p:cNvSpPr txBox="1"/>
          <p:nvPr/>
        </p:nvSpPr>
        <p:spPr>
          <a:xfrm>
            <a:off x="8547100" y="5927090"/>
            <a:ext cx="2861310" cy="248920"/>
          </a:xfrm>
          <a:prstGeom prst="rect">
            <a:avLst/>
          </a:prstGeom>
        </p:spPr>
        <p:txBody>
          <a:bodyPr>
            <a:noAutofit/>
          </a:bodyPr>
          <a:p>
            <a:pPr marL="0" indent="228600" algn="ctr" defTabSz="266700">
              <a:lnSpc>
                <a:spcPts val="1600"/>
              </a:lnSpc>
              <a:spcBef>
                <a:spcPct val="0"/>
              </a:spcBef>
              <a:spcAft>
                <a:spcPct val="0"/>
              </a:spcAft>
            </a:pPr>
            <a:r>
              <a:rPr lang="zh-CN" altLang="en-US" sz="1200">
                <a:latin typeface="Times New Roman" panose="02020603050405020304"/>
                <a:ea typeface="宋体" panose="02010600030101010101" pitchFamily="2" charset="-122"/>
              </a:rPr>
              <a:t>专利检索页面</a:t>
            </a:r>
            <a:endParaRPr lang="zh-CN" altLang="en-US" sz="1200">
              <a:latin typeface="Times New Roman" panose="02020603050405020304"/>
              <a:ea typeface="宋体" panose="02010600030101010101" pitchFamily="2" charset="-122"/>
            </a:endParaRPr>
          </a:p>
        </p:txBody>
      </p:sp>
      <p:pic>
        <p:nvPicPr>
          <p:cNvPr id="367523365" name="图片 1"/>
          <p:cNvPicPr>
            <a:picLocks noChangeAspect="1"/>
          </p:cNvPicPr>
          <p:nvPr/>
        </p:nvPicPr>
        <p:blipFill>
          <a:blip r:embed="rId24"/>
          <a:stretch>
            <a:fillRect/>
          </a:stretch>
        </p:blipFill>
        <p:spPr>
          <a:xfrm>
            <a:off x="277495" y="3192780"/>
            <a:ext cx="2889885" cy="2983230"/>
          </a:xfrm>
          <a:prstGeom prst="rect">
            <a:avLst/>
          </a:prstGeom>
        </p:spPr>
      </p:pic>
      <p:sp>
        <p:nvSpPr>
          <p:cNvPr id="15" name="文本框 14"/>
          <p:cNvSpPr txBox="1"/>
          <p:nvPr/>
        </p:nvSpPr>
        <p:spPr>
          <a:xfrm>
            <a:off x="1003300" y="6248400"/>
            <a:ext cx="2005330" cy="213360"/>
          </a:xfrm>
          <a:prstGeom prst="rect">
            <a:avLst/>
          </a:prstGeom>
        </p:spPr>
        <p:txBody>
          <a:bodyPr>
            <a:noAutofit/>
          </a:bodyPr>
          <a:p>
            <a:pPr defTabSz="266700"/>
            <a:r>
              <a:rPr lang="en-US" altLang="zh-CN" sz="1200">
                <a:latin typeface="Times New Roman" panose="02020603050405020304"/>
                <a:ea typeface="宋体" panose="02010600030101010101" pitchFamily="2" charset="-122"/>
              </a:rPr>
              <a:t> </a:t>
            </a:r>
            <a:r>
              <a:rPr lang="zh-CN" altLang="en-US" sz="1200">
                <a:latin typeface="Times New Roman" panose="02020603050405020304"/>
                <a:ea typeface="宋体" panose="02010600030101010101" pitchFamily="2" charset="-122"/>
              </a:rPr>
              <a:t>基本检索界面</a:t>
            </a:r>
            <a:endParaRPr lang="zh-CN" altLang="en-US" sz="1200">
              <a:latin typeface="Times New Roman" panose="02020603050405020304"/>
              <a:ea typeface="宋体" panose="02010600030101010101" pitchFamily="2" charset="-122"/>
            </a:endParaRPr>
          </a:p>
        </p:txBody>
      </p:sp>
    </p:spTree>
    <p:custDataLst>
      <p:tags r:id="rId25"/>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09707054" name="图片 1"/>
          <p:cNvPicPr>
            <a:picLocks noChangeAspect="1"/>
          </p:cNvPicPr>
          <p:nvPr/>
        </p:nvPicPr>
        <p:blipFill>
          <a:blip r:embed="rId1"/>
          <a:stretch>
            <a:fillRect/>
          </a:stretch>
        </p:blipFill>
        <p:spPr>
          <a:xfrm>
            <a:off x="1147445" y="104775"/>
            <a:ext cx="3365500" cy="2451100"/>
          </a:xfrm>
          <a:prstGeom prst="rect">
            <a:avLst/>
          </a:prstGeom>
        </p:spPr>
      </p:pic>
      <p:sp>
        <p:nvSpPr>
          <p:cNvPr id="4" name="文本框 3"/>
          <p:cNvSpPr txBox="1"/>
          <p:nvPr/>
        </p:nvSpPr>
        <p:spPr>
          <a:xfrm>
            <a:off x="2557145" y="2555875"/>
            <a:ext cx="1767205" cy="265430"/>
          </a:xfrm>
          <a:prstGeom prst="rect">
            <a:avLst/>
          </a:prstGeom>
        </p:spPr>
        <p:txBody>
          <a:bodyPr>
            <a:noAutofit/>
          </a:bodyPr>
          <a:p>
            <a:pPr lvl="0" algn="l" defTabSz="266700">
              <a:buClrTx/>
              <a:buSzTx/>
              <a:buFontTx/>
            </a:pPr>
            <a:r>
              <a:rPr lang="en-US" altLang="zh-CN" sz="1200">
                <a:latin typeface="Times New Roman" panose="02020603050405020304"/>
                <a:ea typeface="宋体" panose="02010600030101010101" pitchFamily="2" charset="-122"/>
                <a:sym typeface="+mn-ea"/>
              </a:rPr>
              <a:t>高级检索界面</a:t>
            </a:r>
            <a:endParaRPr lang="en-US" altLang="zh-CN" sz="1200">
              <a:latin typeface="Times New Roman" panose="02020603050405020304"/>
              <a:ea typeface="宋体" panose="02010600030101010101" pitchFamily="2" charset="-122"/>
              <a:sym typeface="+mn-ea"/>
            </a:endParaRPr>
          </a:p>
        </p:txBody>
      </p:sp>
      <p:pic>
        <p:nvPicPr>
          <p:cNvPr id="5" name="图片 4"/>
          <p:cNvPicPr>
            <a:picLocks noChangeAspect="1"/>
          </p:cNvPicPr>
          <p:nvPr/>
        </p:nvPicPr>
        <p:blipFill>
          <a:blip r:embed="rId2"/>
          <a:stretch>
            <a:fillRect/>
          </a:stretch>
        </p:blipFill>
        <p:spPr>
          <a:xfrm>
            <a:off x="6305550" y="253365"/>
            <a:ext cx="5414010" cy="3481705"/>
          </a:xfrm>
          <a:prstGeom prst="rect">
            <a:avLst/>
          </a:prstGeom>
        </p:spPr>
      </p:pic>
      <p:pic>
        <p:nvPicPr>
          <p:cNvPr id="236056886" name="图片 1"/>
          <p:cNvPicPr>
            <a:picLocks noChangeAspect="1"/>
          </p:cNvPicPr>
          <p:nvPr/>
        </p:nvPicPr>
        <p:blipFill>
          <a:blip r:embed="rId3"/>
          <a:stretch>
            <a:fillRect/>
          </a:stretch>
        </p:blipFill>
        <p:spPr>
          <a:xfrm>
            <a:off x="492125" y="2937510"/>
            <a:ext cx="4956175" cy="3597275"/>
          </a:xfrm>
          <a:prstGeom prst="rect">
            <a:avLst/>
          </a:prstGeom>
        </p:spPr>
      </p:pic>
      <p:sp>
        <p:nvSpPr>
          <p:cNvPr id="6" name="文本框 5"/>
          <p:cNvSpPr txBox="1"/>
          <p:nvPr/>
        </p:nvSpPr>
        <p:spPr>
          <a:xfrm>
            <a:off x="290195" y="6589713"/>
            <a:ext cx="5080000" cy="296545"/>
          </a:xfrm>
          <a:prstGeom prst="rect">
            <a:avLst/>
          </a:prstGeom>
        </p:spPr>
        <p:txBody>
          <a:bodyPr>
            <a:spAutoFit/>
          </a:bodyPr>
          <a:p>
            <a:pPr marL="0" indent="228600" algn="ctr" defTabSz="266700">
              <a:lnSpc>
                <a:spcPts val="1600"/>
              </a:lnSpc>
              <a:spcBef>
                <a:spcPct val="0"/>
              </a:spcBef>
              <a:spcAft>
                <a:spcPct val="0"/>
              </a:spcAft>
            </a:pPr>
            <a:r>
              <a:rPr lang="zh-CN" altLang="en-US" sz="1200">
                <a:latin typeface="Times New Roman" panose="02020603050405020304"/>
                <a:ea typeface="宋体" panose="02010600030101010101" pitchFamily="2" charset="-122"/>
              </a:rPr>
              <a:t>搜索结果</a:t>
            </a:r>
            <a:endParaRPr lang="zh-CN" altLang="en-US" sz="1200">
              <a:latin typeface="Times New Roman" panose="02020603050405020304"/>
              <a:ea typeface="宋体" panose="02010600030101010101" pitchFamily="2" charset="-122"/>
            </a:endParaRPr>
          </a:p>
        </p:txBody>
      </p:sp>
    </p:spTree>
    <p:custDataLst>
      <p:tags r:id="rId4"/>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133985" y="257810"/>
            <a:ext cx="5347970" cy="743585"/>
          </a:xfrm>
        </p:spPr>
        <p:txBody>
          <a:bodyPr>
            <a:normAutofit/>
          </a:bodyPr>
          <a:p>
            <a:r>
              <a:rPr lang="en-US" altLang="zh-CN"/>
              <a:t>6.2.4 </a:t>
            </a:r>
            <a:r>
              <a:rPr lang="zh-CN" altLang="en-US"/>
              <a:t>国外专利文献检索</a:t>
            </a:r>
            <a:endParaRPr lang="zh-CN" altLang="en-US"/>
          </a:p>
        </p:txBody>
      </p:sp>
      <p:sp>
        <p:nvSpPr>
          <p:cNvPr id="3" name="文本占位符 2"/>
          <p:cNvSpPr>
            <a:spLocks noGrp="1"/>
          </p:cNvSpPr>
          <p:nvPr>
            <p:ph type="body" idx="16386"/>
            <p:custDataLst>
              <p:tags r:id="rId2"/>
            </p:custDataLst>
          </p:nvPr>
        </p:nvSpPr>
        <p:spPr>
          <a:xfrm>
            <a:off x="355600" y="1286510"/>
            <a:ext cx="4490720" cy="696595"/>
          </a:xfrm>
        </p:spPr>
        <p:txBody>
          <a:bodyPr>
            <a:normAutofit/>
          </a:bodyPr>
          <a:p>
            <a:r>
              <a:rPr lang="en-US" altLang="zh-CN"/>
              <a:t>2.</a:t>
            </a:r>
            <a:r>
              <a:rPr lang="zh-CN" altLang="en-US"/>
              <a:t>欧洲专利局专利检索系统（http://www.epo.org）</a:t>
            </a:r>
            <a:endParaRPr lang="zh-CN" altLang="en-US"/>
          </a:p>
        </p:txBody>
      </p:sp>
      <p:sp>
        <p:nvSpPr>
          <p:cNvPr id="5" name="装饰  3"/>
          <p:cNvSpPr>
            <a:spLocks noGrp="1"/>
          </p:cNvSpPr>
          <p:nvPr>
            <p:ph type="body" idx="16392"/>
            <p:custDataLst>
              <p:tags r:id="rId3"/>
            </p:custDataLst>
          </p:nvPr>
        </p:nvSpPr>
        <p:spPr>
          <a:xfrm>
            <a:off x="4846320" y="4063365"/>
            <a:ext cx="6934200" cy="2489835"/>
          </a:xfrm>
        </p:spPr>
        <p:txBody>
          <a:bodyPr/>
          <a:p>
            <a:r>
              <a:rPr lang="zh-CN" altLang="en-US"/>
              <a:t> </a:t>
            </a:r>
            <a:endParaRPr lang="zh-CN" altLang="en-US"/>
          </a:p>
        </p:txBody>
      </p:sp>
      <p:sp>
        <p:nvSpPr>
          <p:cNvPr id="6" name="文本占位符 5"/>
          <p:cNvSpPr>
            <a:spLocks noGrp="1"/>
          </p:cNvSpPr>
          <p:nvPr>
            <p:ph type="body" idx="16387"/>
            <p:custDataLst>
              <p:tags r:id="rId4"/>
            </p:custDataLst>
          </p:nvPr>
        </p:nvSpPr>
        <p:spPr>
          <a:xfrm>
            <a:off x="4953000" y="4172585"/>
            <a:ext cx="2857500" cy="406400"/>
          </a:xfrm>
        </p:spPr>
        <p:txBody>
          <a:bodyPr>
            <a:normAutofit/>
          </a:bodyPr>
          <a:p>
            <a:r>
              <a:rPr lang="zh-CN" altLang="en-US"/>
              <a:t>Espacenet专利检索</a:t>
            </a:r>
            <a:endParaRPr lang="zh-CN" altLang="en-US"/>
          </a:p>
        </p:txBody>
      </p:sp>
      <p:sp>
        <p:nvSpPr>
          <p:cNvPr id="7" name="文本占位符 6"/>
          <p:cNvSpPr>
            <a:spLocks noGrp="1"/>
          </p:cNvSpPr>
          <p:nvPr>
            <p:ph type="body" idx="16388"/>
            <p:custDataLst>
              <p:tags r:id="rId5"/>
            </p:custDataLst>
          </p:nvPr>
        </p:nvSpPr>
        <p:spPr>
          <a:xfrm>
            <a:off x="4953000" y="4788535"/>
            <a:ext cx="2857500" cy="1496060"/>
          </a:xfrm>
        </p:spPr>
        <p:txBody>
          <a:bodyPr>
            <a:normAutofit/>
          </a:bodyPr>
          <a:p>
            <a:r>
              <a:rPr lang="zh-CN" altLang="en-US"/>
              <a:t>全球重要专利检索平台，收录100多国超1.3亿件专利，含发明专利、实用新型、外观设计，支持PCT国际专利申请文献查询。</a:t>
            </a:r>
            <a:endParaRPr lang="zh-CN" altLang="en-US"/>
          </a:p>
        </p:txBody>
      </p:sp>
      <p:sp>
        <p:nvSpPr>
          <p:cNvPr id="8" name="文本占位符 7"/>
          <p:cNvSpPr>
            <a:spLocks noGrp="1"/>
          </p:cNvSpPr>
          <p:nvPr>
            <p:ph type="body" idx="16389"/>
            <p:custDataLst>
              <p:tags r:id="rId6"/>
            </p:custDataLst>
          </p:nvPr>
        </p:nvSpPr>
        <p:spPr>
          <a:xfrm>
            <a:off x="8642350" y="4172585"/>
            <a:ext cx="2857500" cy="406400"/>
          </a:xfrm>
        </p:spPr>
        <p:txBody>
          <a:bodyPr>
            <a:normAutofit/>
          </a:bodyPr>
          <a:p>
            <a:r>
              <a:rPr lang="zh-CN" altLang="en-US"/>
              <a:t>Espacenet检索方式</a:t>
            </a:r>
            <a:endParaRPr lang="zh-CN" altLang="en-US"/>
          </a:p>
        </p:txBody>
      </p:sp>
      <p:sp>
        <p:nvSpPr>
          <p:cNvPr id="9" name="文本占位符 8"/>
          <p:cNvSpPr>
            <a:spLocks noGrp="1"/>
          </p:cNvSpPr>
          <p:nvPr>
            <p:ph type="body" idx="16390"/>
            <p:custDataLst>
              <p:tags r:id="rId7"/>
            </p:custDataLst>
          </p:nvPr>
        </p:nvSpPr>
        <p:spPr>
          <a:xfrm>
            <a:off x="8642350" y="4788535"/>
            <a:ext cx="2857500" cy="1662430"/>
          </a:xfrm>
        </p:spPr>
        <p:txBody>
          <a:bodyPr>
            <a:normAutofit/>
          </a:bodyPr>
          <a:p>
            <a:r>
              <a:rPr lang="zh-CN" altLang="en-US"/>
              <a:t>提供智能搜索与高级搜索功能，智能搜索单输入框设计，支持20词内检索，高级搜索具可视化查询树，含布尔运算符及搜索字段组合，实现精准检索需求。</a:t>
            </a:r>
            <a:endParaRPr lang="zh-CN" altLang="en-US"/>
          </a:p>
        </p:txBody>
      </p:sp>
      <p:pic>
        <p:nvPicPr>
          <p:cNvPr id="1538468835" name="图片 1"/>
          <p:cNvPicPr>
            <a:picLocks noChangeAspect="1"/>
          </p:cNvPicPr>
          <p:nvPr/>
        </p:nvPicPr>
        <p:blipFill>
          <a:blip r:embed="rId8"/>
          <a:stretch>
            <a:fillRect/>
          </a:stretch>
        </p:blipFill>
        <p:spPr>
          <a:xfrm>
            <a:off x="5808663" y="257493"/>
            <a:ext cx="4982845" cy="3425825"/>
          </a:xfrm>
          <a:prstGeom prst="rect">
            <a:avLst/>
          </a:prstGeom>
        </p:spPr>
      </p:pic>
      <p:sp>
        <p:nvSpPr>
          <p:cNvPr id="10" name="文本框 9"/>
          <p:cNvSpPr txBox="1"/>
          <p:nvPr/>
        </p:nvSpPr>
        <p:spPr>
          <a:xfrm>
            <a:off x="6219190" y="3724593"/>
            <a:ext cx="5080000" cy="296545"/>
          </a:xfrm>
          <a:prstGeom prst="rect">
            <a:avLst/>
          </a:prstGeom>
        </p:spPr>
        <p:txBody>
          <a:bodyPr>
            <a:spAutoFit/>
          </a:bodyPr>
          <a:p>
            <a:pPr marL="0" indent="228600" algn="ctr" defTabSz="266700">
              <a:lnSpc>
                <a:spcPts val="1600"/>
              </a:lnSpc>
              <a:spcBef>
                <a:spcPct val="0"/>
              </a:spcBef>
              <a:spcAft>
                <a:spcPct val="0"/>
              </a:spcAft>
            </a:pPr>
            <a:r>
              <a:rPr lang="zh-CN" altLang="en-US" sz="1600">
                <a:latin typeface="Times New Roman" panose="02020603050405020304"/>
                <a:ea typeface="宋体" panose="02010600030101010101" pitchFamily="2" charset="-122"/>
              </a:rPr>
              <a:t>欧洲专利局网站首页</a:t>
            </a:r>
            <a:endParaRPr lang="zh-CN" altLang="en-US" sz="1600">
              <a:latin typeface="Times New Roman" panose="02020603050405020304"/>
              <a:ea typeface="宋体" panose="02010600030101010101" pitchFamily="2" charset="-122"/>
            </a:endParaRPr>
          </a:p>
        </p:txBody>
      </p:sp>
      <p:pic>
        <p:nvPicPr>
          <p:cNvPr id="847304425" name="图片 1"/>
          <p:cNvPicPr>
            <a:picLocks noChangeAspect="1"/>
          </p:cNvPicPr>
          <p:nvPr/>
        </p:nvPicPr>
        <p:blipFill>
          <a:blip r:embed="rId9"/>
          <a:stretch>
            <a:fillRect/>
          </a:stretch>
        </p:blipFill>
        <p:spPr>
          <a:xfrm>
            <a:off x="355600" y="2743835"/>
            <a:ext cx="4319905" cy="2673985"/>
          </a:xfrm>
          <a:prstGeom prst="rect">
            <a:avLst/>
          </a:prstGeom>
        </p:spPr>
      </p:pic>
      <p:sp>
        <p:nvSpPr>
          <p:cNvPr id="11" name="文本框 10"/>
          <p:cNvSpPr txBox="1"/>
          <p:nvPr/>
        </p:nvSpPr>
        <p:spPr>
          <a:xfrm>
            <a:off x="802005" y="5591810"/>
            <a:ext cx="3145790" cy="296545"/>
          </a:xfrm>
          <a:prstGeom prst="rect">
            <a:avLst/>
          </a:prstGeom>
        </p:spPr>
        <p:txBody>
          <a:bodyPr wrap="square">
            <a:spAutoFit/>
          </a:bodyPr>
          <a:p>
            <a:pPr marL="0" indent="228600" algn="ctr" defTabSz="266700">
              <a:lnSpc>
                <a:spcPts val="1600"/>
              </a:lnSpc>
              <a:spcBef>
                <a:spcPct val="0"/>
              </a:spcBef>
              <a:spcAft>
                <a:spcPct val="0"/>
              </a:spcAft>
            </a:pPr>
            <a:r>
              <a:rPr lang="en-US" altLang="zh-CN" sz="1600">
                <a:latin typeface="Times New Roman" panose="02020603050405020304"/>
                <a:ea typeface="宋体" panose="02010600030101010101" pitchFamily="2" charset="-122"/>
              </a:rPr>
              <a:t> </a:t>
            </a:r>
            <a:r>
              <a:rPr lang="zh-CN" altLang="en-US" sz="1600">
                <a:latin typeface="Times New Roman" panose="02020603050405020304"/>
                <a:ea typeface="宋体" panose="02010600030101010101" pitchFamily="2" charset="-122"/>
              </a:rPr>
              <a:t>检索页面</a:t>
            </a:r>
            <a:endParaRPr lang="zh-CN" altLang="en-US" sz="1600">
              <a:latin typeface="Times New Roman" panose="02020603050405020304"/>
              <a:ea typeface="宋体" panose="02010600030101010101" pitchFamily="2" charset="-122"/>
            </a:endParaRPr>
          </a:p>
        </p:txBody>
      </p:sp>
    </p:spTree>
    <p:custDataLst>
      <p:tags r:id="rId10"/>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962291233" name="图片 1"/>
          <p:cNvPicPr>
            <a:picLocks noChangeAspect="1"/>
          </p:cNvPicPr>
          <p:nvPr/>
        </p:nvPicPr>
        <p:blipFill>
          <a:blip r:embed="rId1"/>
          <a:stretch>
            <a:fillRect/>
          </a:stretch>
        </p:blipFill>
        <p:spPr>
          <a:xfrm>
            <a:off x="240665" y="327660"/>
            <a:ext cx="5274310" cy="779780"/>
          </a:xfrm>
          <a:prstGeom prst="rect">
            <a:avLst/>
          </a:prstGeom>
        </p:spPr>
      </p:pic>
      <p:sp>
        <p:nvSpPr>
          <p:cNvPr id="4" name="文本框 3"/>
          <p:cNvSpPr txBox="1"/>
          <p:nvPr/>
        </p:nvSpPr>
        <p:spPr>
          <a:xfrm>
            <a:off x="240665" y="1240473"/>
            <a:ext cx="5080000" cy="296545"/>
          </a:xfrm>
          <a:prstGeom prst="rect">
            <a:avLst/>
          </a:prstGeom>
        </p:spPr>
        <p:txBody>
          <a:bodyPr>
            <a:spAutoFit/>
          </a:bodyPr>
          <a:p>
            <a:pPr marL="0" indent="228600" algn="ctr" defTabSz="266700">
              <a:lnSpc>
                <a:spcPts val="1600"/>
              </a:lnSpc>
              <a:spcBef>
                <a:spcPct val="0"/>
              </a:spcBef>
              <a:spcAft>
                <a:spcPct val="0"/>
              </a:spcAft>
            </a:pPr>
            <a:r>
              <a:rPr lang="zh-CN" altLang="en-US" sz="1600">
                <a:latin typeface="Times New Roman" panose="02020603050405020304"/>
                <a:ea typeface="宋体" panose="02010600030101010101" pitchFamily="2" charset="-122"/>
              </a:rPr>
              <a:t>搜索界面</a:t>
            </a:r>
            <a:endParaRPr lang="zh-CN" altLang="en-US" sz="1600">
              <a:latin typeface="Times New Roman" panose="02020603050405020304"/>
              <a:ea typeface="宋体" panose="02010600030101010101" pitchFamily="2" charset="-122"/>
            </a:endParaRPr>
          </a:p>
        </p:txBody>
      </p:sp>
      <p:pic>
        <p:nvPicPr>
          <p:cNvPr id="1114242227" name="图片 1"/>
          <p:cNvPicPr>
            <a:picLocks noChangeAspect="1"/>
          </p:cNvPicPr>
          <p:nvPr/>
        </p:nvPicPr>
        <p:blipFill>
          <a:blip r:embed="rId2"/>
          <a:stretch>
            <a:fillRect/>
          </a:stretch>
        </p:blipFill>
        <p:spPr>
          <a:xfrm>
            <a:off x="647700" y="1670685"/>
            <a:ext cx="4265930" cy="4654550"/>
          </a:xfrm>
          <a:prstGeom prst="rect">
            <a:avLst/>
          </a:prstGeom>
        </p:spPr>
      </p:pic>
      <p:sp>
        <p:nvSpPr>
          <p:cNvPr id="5" name="文本框 4"/>
          <p:cNvSpPr txBox="1"/>
          <p:nvPr/>
        </p:nvSpPr>
        <p:spPr>
          <a:xfrm>
            <a:off x="434975" y="6458268"/>
            <a:ext cx="5080000" cy="296545"/>
          </a:xfrm>
          <a:prstGeom prst="rect">
            <a:avLst/>
          </a:prstGeom>
        </p:spPr>
        <p:txBody>
          <a:bodyPr>
            <a:spAutoFit/>
          </a:bodyPr>
          <a:p>
            <a:pPr marL="0" indent="228600" algn="ctr" defTabSz="266700">
              <a:lnSpc>
                <a:spcPts val="1600"/>
              </a:lnSpc>
              <a:spcBef>
                <a:spcPct val="0"/>
              </a:spcBef>
              <a:spcAft>
                <a:spcPct val="0"/>
              </a:spcAft>
            </a:pPr>
            <a:r>
              <a:rPr lang="zh-CN" altLang="en-US" sz="1600">
                <a:latin typeface="Times New Roman" panose="02020603050405020304"/>
                <a:ea typeface="宋体" panose="02010600030101010101" pitchFamily="2" charset="-122"/>
              </a:rPr>
              <a:t>高级搜索界面</a:t>
            </a:r>
            <a:endParaRPr lang="zh-CN" altLang="en-US" sz="1600">
              <a:latin typeface="Times New Roman" panose="02020603050405020304"/>
              <a:ea typeface="宋体" panose="02010600030101010101" pitchFamily="2" charset="-122"/>
            </a:endParaRPr>
          </a:p>
        </p:txBody>
      </p:sp>
      <p:pic>
        <p:nvPicPr>
          <p:cNvPr id="1974385430" name="图片 1"/>
          <p:cNvPicPr>
            <a:picLocks noChangeAspect="1"/>
          </p:cNvPicPr>
          <p:nvPr/>
        </p:nvPicPr>
        <p:blipFill>
          <a:blip r:embed="rId3"/>
          <a:stretch>
            <a:fillRect/>
          </a:stretch>
        </p:blipFill>
        <p:spPr>
          <a:xfrm>
            <a:off x="6456680" y="231140"/>
            <a:ext cx="3185795" cy="3319145"/>
          </a:xfrm>
          <a:prstGeom prst="rect">
            <a:avLst/>
          </a:prstGeom>
        </p:spPr>
      </p:pic>
      <p:sp>
        <p:nvSpPr>
          <p:cNvPr id="6" name="文本框 5"/>
          <p:cNvSpPr txBox="1"/>
          <p:nvPr/>
        </p:nvSpPr>
        <p:spPr>
          <a:xfrm>
            <a:off x="5648960" y="3549968"/>
            <a:ext cx="5080000" cy="296545"/>
          </a:xfrm>
          <a:prstGeom prst="rect">
            <a:avLst/>
          </a:prstGeom>
        </p:spPr>
        <p:txBody>
          <a:bodyPr>
            <a:spAutoFit/>
          </a:bodyPr>
          <a:p>
            <a:pPr marL="0" indent="228600" algn="ctr" defTabSz="266700">
              <a:lnSpc>
                <a:spcPts val="1600"/>
              </a:lnSpc>
              <a:spcBef>
                <a:spcPct val="0"/>
              </a:spcBef>
              <a:spcAft>
                <a:spcPct val="0"/>
              </a:spcAft>
            </a:pPr>
            <a:r>
              <a:rPr lang="zh-CN" altLang="en-US" sz="1600">
                <a:latin typeface="Times New Roman" panose="02020603050405020304"/>
                <a:ea typeface="宋体" panose="02010600030101010101" pitchFamily="2" charset="-122"/>
              </a:rPr>
              <a:t>搜索结果</a:t>
            </a:r>
            <a:endParaRPr lang="zh-CN" altLang="en-US" sz="1600">
              <a:latin typeface="Times New Roman" panose="02020603050405020304"/>
              <a:ea typeface="宋体" panose="02010600030101010101" pitchFamily="2" charset="-122"/>
            </a:endParaRPr>
          </a:p>
        </p:txBody>
      </p:sp>
      <p:pic>
        <p:nvPicPr>
          <p:cNvPr id="851898325" name="图片 1"/>
          <p:cNvPicPr>
            <a:picLocks noChangeAspect="1"/>
          </p:cNvPicPr>
          <p:nvPr/>
        </p:nvPicPr>
        <p:blipFill>
          <a:blip r:embed="rId4"/>
          <a:stretch>
            <a:fillRect/>
          </a:stretch>
        </p:blipFill>
        <p:spPr>
          <a:xfrm>
            <a:off x="5931535" y="3907790"/>
            <a:ext cx="4797425" cy="2444750"/>
          </a:xfrm>
          <a:prstGeom prst="rect">
            <a:avLst/>
          </a:prstGeom>
        </p:spPr>
      </p:pic>
      <p:sp>
        <p:nvSpPr>
          <p:cNvPr id="7" name="文本框 6"/>
          <p:cNvSpPr txBox="1"/>
          <p:nvPr/>
        </p:nvSpPr>
        <p:spPr>
          <a:xfrm>
            <a:off x="5931535" y="6352223"/>
            <a:ext cx="5080000" cy="296545"/>
          </a:xfrm>
          <a:prstGeom prst="rect">
            <a:avLst/>
          </a:prstGeom>
        </p:spPr>
        <p:txBody>
          <a:bodyPr>
            <a:spAutoFit/>
          </a:bodyPr>
          <a:p>
            <a:pPr marL="0" indent="228600" algn="ctr" defTabSz="266700">
              <a:lnSpc>
                <a:spcPts val="1600"/>
              </a:lnSpc>
              <a:spcBef>
                <a:spcPct val="0"/>
              </a:spcBef>
              <a:spcAft>
                <a:spcPct val="0"/>
              </a:spcAft>
            </a:pPr>
            <a:r>
              <a:rPr lang="en-US" altLang="zh-CN" sz="1600">
                <a:latin typeface="Times New Roman" panose="02020603050405020304"/>
                <a:ea typeface="宋体" panose="02010600030101010101" pitchFamily="2" charset="-122"/>
              </a:rPr>
              <a:t> </a:t>
            </a:r>
            <a:r>
              <a:rPr lang="zh-CN" altLang="en-US" sz="1600">
                <a:latin typeface="Times New Roman" panose="02020603050405020304"/>
                <a:ea typeface="宋体" panose="02010600030101010101" pitchFamily="2" charset="-122"/>
              </a:rPr>
              <a:t>分类检索界面</a:t>
            </a:r>
            <a:endParaRPr lang="zh-CN" altLang="en-US" sz="1600">
              <a:latin typeface="Times New Roman" panose="02020603050405020304"/>
              <a:ea typeface="宋体" panose="02010600030101010101" pitchFamily="2" charset="-122"/>
            </a:endParaRPr>
          </a:p>
        </p:txBody>
      </p:sp>
    </p:spTree>
    <p:custDataLst>
      <p:tags r:id="rId5"/>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p:cNvSpPr>
            <a:spLocks noGrp="1"/>
          </p:cNvSpPr>
          <p:nvPr>
            <p:ph type="title" idx="16388"/>
            <p:custDataLst>
              <p:tags r:id="rId1"/>
            </p:custDataLst>
          </p:nvPr>
        </p:nvSpPr>
        <p:spPr/>
        <p:txBody>
          <a:bodyPr>
            <a:normAutofit/>
          </a:bodyPr>
          <a:p>
            <a:r>
              <a:rPr>
                <a:sym typeface="+mn-ea"/>
              </a:rPr>
              <a:t>标准文献信息检索</a:t>
            </a:r>
            <a:endParaRPr lang="zh-CN" altLang="en-US"/>
          </a:p>
        </p:txBody>
      </p:sp>
      <p:sp>
        <p:nvSpPr>
          <p:cNvPr id="3" name="节编号"/>
          <p:cNvSpPr>
            <a:spLocks noGrp="1"/>
          </p:cNvSpPr>
          <p:nvPr>
            <p:ph type="body" idx="16389"/>
            <p:custDataLst>
              <p:tags r:id="rId2"/>
            </p:custDataLst>
          </p:nvPr>
        </p:nvSpPr>
        <p:spPr/>
        <p:txBody>
          <a:bodyPr/>
          <a:p>
            <a:r>
              <a:rPr lang="en-US" altLang="zh-CN"/>
              <a:t>6.3</a:t>
            </a:r>
            <a:endParaRPr lang="en-US" altLang="zh-CN"/>
          </a:p>
        </p:txBody>
      </p:sp>
    </p:spTree>
    <p:custDataLst>
      <p:tags r:id="rId3"/>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normAutofit/>
          </a:bodyPr>
          <a:p>
            <a:r>
              <a:rPr lang="en-US" altLang="zh-CN"/>
              <a:t>6.3  </a:t>
            </a:r>
            <a:r>
              <a:rPr lang="zh-CN" altLang="en-US"/>
              <a:t>标准文献信息检索</a:t>
            </a:r>
            <a:endParaRPr lang="zh-CN" altLang="en-US"/>
          </a:p>
        </p:txBody>
      </p:sp>
      <p:pic>
        <p:nvPicPr>
          <p:cNvPr id="11" name="内容占位符 10" descr="/data/temp/6c20eb9f-4e65-4498-91e1-db542237757b/c038a792-e4a5-11f0-bb97-5a0965a49f14.PNGc038a792-e4a5-11f0-bb97-5a0965a49f14"/>
          <p:cNvPicPr>
            <a:picLocks noChangeAspect="1"/>
          </p:cNvPicPr>
          <p:nvPr>
            <p:ph idx="16390"/>
            <p:custDataLst>
              <p:tags r:id="rId2"/>
            </p:custDataLst>
          </p:nvPr>
        </p:nvPicPr>
        <p:blipFill>
          <a:blip r:embed="rId3"/>
          <a:srcRect t="-4895" b="-4895"/>
          <a:stretch>
            <a:fillRect/>
          </a:stretch>
        </p:blipFill>
        <p:spPr>
          <a:xfrm>
            <a:off x="609600" y="1524000"/>
            <a:ext cx="6934200" cy="4724400"/>
          </a:xfrm>
          <a:prstGeom prst="rect">
            <a:avLst/>
          </a:prstGeom>
          <a:solidFill>
            <a:schemeClr val="accent1">
              <a:lumMod val="20000"/>
              <a:lumOff val="80000"/>
            </a:schemeClr>
          </a:solidFill>
        </p:spPr>
      </p:pic>
      <p:sp>
        <p:nvSpPr>
          <p:cNvPr id="4" name="装饰  2"/>
          <p:cNvSpPr>
            <a:spLocks noGrp="1"/>
          </p:cNvSpPr>
          <p:nvPr>
            <p:ph type="body" idx="16391"/>
            <p:custDataLst>
              <p:tags r:id="rId4"/>
            </p:custDataLst>
          </p:nvPr>
        </p:nvSpPr>
        <p:spPr/>
        <p:txBody>
          <a:bodyPr/>
          <a:p>
            <a:r>
              <a:rPr lang="zh-CN" altLang="en-US"/>
              <a:t> </a:t>
            </a:r>
            <a:endParaRPr lang="zh-CN" altLang="en-US"/>
          </a:p>
        </p:txBody>
      </p:sp>
      <p:sp>
        <p:nvSpPr>
          <p:cNvPr id="5" name="文本占位符 4"/>
          <p:cNvSpPr>
            <a:spLocks noGrp="1"/>
          </p:cNvSpPr>
          <p:nvPr>
            <p:ph type="body" idx="16386"/>
            <p:custDataLst>
              <p:tags r:id="rId5"/>
            </p:custDataLst>
          </p:nvPr>
        </p:nvSpPr>
        <p:spPr/>
        <p:txBody>
          <a:bodyPr>
            <a:normAutofit/>
          </a:bodyPr>
          <a:p>
            <a:r>
              <a:rPr lang="zh-CN" altLang="en-US"/>
              <a:t>标准文献作用</a:t>
            </a:r>
            <a:endParaRPr lang="zh-CN" altLang="en-US"/>
          </a:p>
        </p:txBody>
      </p:sp>
      <p:sp>
        <p:nvSpPr>
          <p:cNvPr id="6" name="文本占位符 5"/>
          <p:cNvSpPr>
            <a:spLocks noGrp="1"/>
          </p:cNvSpPr>
          <p:nvPr>
            <p:ph type="body" idx="16387"/>
            <p:custDataLst>
              <p:tags r:id="rId6"/>
            </p:custDataLst>
          </p:nvPr>
        </p:nvSpPr>
        <p:spPr/>
        <p:txBody>
          <a:bodyPr>
            <a:normAutofit/>
          </a:bodyPr>
          <a:p>
            <a:r>
              <a:rPr lang="zh-CN" altLang="en-US"/>
              <a:t>规范技术要求，保障产品质量，指导科研生产，促进贸易交流。</a:t>
            </a:r>
            <a:endParaRPr lang="zh-CN" altLang="en-US"/>
          </a:p>
        </p:txBody>
      </p:sp>
      <p:sp>
        <p:nvSpPr>
          <p:cNvPr id="7" name="文本占位符 6"/>
          <p:cNvSpPr>
            <a:spLocks noGrp="1"/>
          </p:cNvSpPr>
          <p:nvPr>
            <p:ph type="body" idx="16388"/>
            <p:custDataLst>
              <p:tags r:id="rId7"/>
            </p:custDataLst>
          </p:nvPr>
        </p:nvSpPr>
        <p:spPr/>
        <p:txBody>
          <a:bodyPr>
            <a:normAutofit/>
          </a:bodyPr>
          <a:p>
            <a:r>
              <a:rPr lang="zh-CN" altLang="en-US"/>
              <a:t>文献检索方法</a:t>
            </a:r>
            <a:endParaRPr lang="zh-CN" altLang="en-US"/>
          </a:p>
        </p:txBody>
      </p:sp>
      <p:sp>
        <p:nvSpPr>
          <p:cNvPr id="8" name="文本占位符 7"/>
          <p:cNvSpPr>
            <a:spLocks noGrp="1"/>
          </p:cNvSpPr>
          <p:nvPr>
            <p:ph type="body" idx="16389"/>
            <p:custDataLst>
              <p:tags r:id="rId8"/>
            </p:custDataLst>
          </p:nvPr>
        </p:nvSpPr>
        <p:spPr/>
        <p:txBody>
          <a:bodyPr>
            <a:normAutofit/>
          </a:bodyPr>
          <a:p>
            <a:r>
              <a:rPr lang="zh-CN" altLang="en-US"/>
              <a:t>了解基本特点，掌握数据库检索，运用各类平台，准确获取资源。</a:t>
            </a:r>
            <a:endParaRPr lang="zh-CN" altLang="en-US"/>
          </a:p>
        </p:txBody>
      </p:sp>
    </p:spTree>
    <p:custDataLst>
      <p:tags r:id="rId9"/>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normAutofit/>
          </a:bodyPr>
          <a:p>
            <a:r>
              <a:rPr lang="en-US" altLang="zh-CN"/>
              <a:t>6.3.1 </a:t>
            </a:r>
            <a:r>
              <a:rPr lang="zh-CN" altLang="en-US"/>
              <a:t>标准文献概述</a:t>
            </a:r>
            <a:endParaRPr lang="zh-CN" altLang="en-US"/>
          </a:p>
        </p:txBody>
      </p:sp>
      <p:sp>
        <p:nvSpPr>
          <p:cNvPr id="3" name="装饰  1"/>
          <p:cNvSpPr>
            <a:spLocks noGrp="1"/>
          </p:cNvSpPr>
          <p:nvPr>
            <p:ph type="body" idx="16391"/>
            <p:custDataLst>
              <p:tags r:id="rId2"/>
            </p:custDataLst>
          </p:nvPr>
        </p:nvSpPr>
        <p:spPr/>
        <p:txBody>
          <a:bodyPr/>
          <a:p>
            <a:r>
              <a:rPr lang="zh-CN" altLang="en-US"/>
              <a:t> </a:t>
            </a:r>
            <a:endParaRPr lang="zh-CN" altLang="en-US"/>
          </a:p>
        </p:txBody>
      </p:sp>
      <p:pic>
        <p:nvPicPr>
          <p:cNvPr id="11" name="图片占位符 10"/>
          <p:cNvPicPr/>
          <p:nvPr>
            <p:ph type="pic" idx="16390"/>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2514600" y="2209800"/>
            <a:ext cx="1524000" cy="1524000"/>
          </a:xfrm>
          <a:prstGeom prst="rect">
            <a:avLst/>
          </a:prstGeom>
        </p:spPr>
      </p:pic>
      <p:sp>
        <p:nvSpPr>
          <p:cNvPr id="5" name="文本占位符 4"/>
          <p:cNvSpPr>
            <a:spLocks noGrp="1"/>
          </p:cNvSpPr>
          <p:nvPr>
            <p:ph type="body" idx="16386"/>
            <p:custDataLst>
              <p:tags r:id="rId6"/>
            </p:custDataLst>
          </p:nvPr>
        </p:nvSpPr>
        <p:spPr/>
        <p:txBody>
          <a:bodyPr>
            <a:normAutofit/>
          </a:bodyPr>
          <a:p>
            <a:r>
              <a:rPr lang="en-US" altLang="zh-CN"/>
              <a:t>1.</a:t>
            </a:r>
            <a:r>
              <a:rPr lang="zh-CN" altLang="en-US"/>
              <a:t>标准文献的定义</a:t>
            </a:r>
            <a:endParaRPr lang="zh-CN" altLang="en-US"/>
          </a:p>
        </p:txBody>
      </p:sp>
      <p:sp>
        <p:nvSpPr>
          <p:cNvPr id="6" name="文本占位符 5"/>
          <p:cNvSpPr>
            <a:spLocks noGrp="1"/>
          </p:cNvSpPr>
          <p:nvPr>
            <p:ph type="body" idx="16387"/>
            <p:custDataLst>
              <p:tags r:id="rId7"/>
            </p:custDataLst>
          </p:nvPr>
        </p:nvSpPr>
        <p:spPr/>
        <p:txBody>
          <a:bodyPr>
            <a:normAutofit/>
          </a:bodyPr>
          <a:p>
            <a:r>
              <a:rPr lang="zh-CN" altLang="en-US"/>
              <a:t>标准文献是含技术、管理标准等的技术文献体系，狭义为权威机构批准的规范性文献，广义包括标准化相关一切文献。</a:t>
            </a:r>
            <a:endParaRPr lang="zh-CN" altLang="en-US"/>
          </a:p>
        </p:txBody>
      </p:sp>
      <p:sp>
        <p:nvSpPr>
          <p:cNvPr id="7" name="装饰  5"/>
          <p:cNvSpPr>
            <a:spLocks noGrp="1"/>
          </p:cNvSpPr>
          <p:nvPr>
            <p:ph type="body" idx="16393"/>
            <p:custDataLst>
              <p:tags r:id="rId8"/>
            </p:custDataLst>
          </p:nvPr>
        </p:nvSpPr>
        <p:spPr/>
        <p:txBody>
          <a:bodyPr/>
          <a:p>
            <a:r>
              <a:rPr lang="zh-CN" altLang="en-US"/>
              <a:t> </a:t>
            </a:r>
            <a:endParaRPr lang="zh-CN" altLang="en-US"/>
          </a:p>
        </p:txBody>
      </p:sp>
      <p:pic>
        <p:nvPicPr>
          <p:cNvPr id="12" name="图片占位符 11"/>
          <p:cNvPicPr/>
          <p:nvPr>
            <p:ph type="pic" idx="16392"/>
            <p:custDataLst>
              <p:tags r:id="rId9"/>
            </p:custDataLst>
          </p:nvPr>
        </p:nvPicPr>
        <p:blipFill>
          <a:blip r:embed="rId10">
            <a:extLst>
              <a:ext uri="{96DAC541-7B7A-43D3-8B79-37D633B846F1}">
                <asvg:svgBlip xmlns:asvg="http://schemas.microsoft.com/office/drawing/2016/SVG/main" r:embed="rId11"/>
              </a:ext>
            </a:extLst>
          </a:blip>
          <a:stretch>
            <a:fillRect/>
          </a:stretch>
        </p:blipFill>
        <p:spPr>
          <a:xfrm>
            <a:off x="8153400" y="2209800"/>
            <a:ext cx="1524000" cy="1524000"/>
          </a:xfrm>
          <a:prstGeom prst="rect">
            <a:avLst/>
          </a:prstGeom>
        </p:spPr>
      </p:pic>
      <p:sp>
        <p:nvSpPr>
          <p:cNvPr id="9" name="文本占位符 8"/>
          <p:cNvSpPr>
            <a:spLocks noGrp="1"/>
          </p:cNvSpPr>
          <p:nvPr>
            <p:ph type="body" idx="16388"/>
            <p:custDataLst>
              <p:tags r:id="rId12"/>
            </p:custDataLst>
          </p:nvPr>
        </p:nvSpPr>
        <p:spPr/>
        <p:txBody>
          <a:bodyPr>
            <a:normAutofit/>
          </a:bodyPr>
          <a:p>
            <a:r>
              <a:rPr lang="en-US" altLang="zh-CN"/>
              <a:t>2.</a:t>
            </a:r>
            <a:r>
              <a:rPr lang="zh-CN" altLang="en-US"/>
              <a:t>标准文献的特点</a:t>
            </a:r>
            <a:endParaRPr lang="zh-CN" altLang="en-US"/>
          </a:p>
        </p:txBody>
      </p:sp>
      <p:sp>
        <p:nvSpPr>
          <p:cNvPr id="10" name="文本占位符 9"/>
          <p:cNvSpPr>
            <a:spLocks noGrp="1"/>
          </p:cNvSpPr>
          <p:nvPr>
            <p:ph type="body" idx="16389"/>
            <p:custDataLst>
              <p:tags r:id="rId13"/>
            </p:custDataLst>
          </p:nvPr>
        </p:nvSpPr>
        <p:spPr/>
        <p:txBody>
          <a:bodyPr>
            <a:normAutofit/>
          </a:bodyPr>
          <a:p>
            <a:r>
              <a:rPr lang="zh-CN" altLang="en-US"/>
              <a:t>标准文献具有规范性、权威性，格式统一，是生产等活动的共同依据，有一定法律效力和约束力，时效性强且需不断修订。</a:t>
            </a:r>
            <a:endParaRPr lang="zh-CN" altLang="en-US"/>
          </a:p>
        </p:txBody>
      </p:sp>
    </p:spTree>
    <p:custDataLst>
      <p:tags r:id="rId14"/>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normAutofit/>
          </a:bodyPr>
          <a:p>
            <a:r>
              <a:rPr lang="zh-CN" altLang="en-US"/>
              <a:t>第</a:t>
            </a:r>
            <a:r>
              <a:rPr lang="en-US" altLang="zh-CN"/>
              <a:t>6</a:t>
            </a:r>
            <a:r>
              <a:rPr lang="zh-CN" altLang="en-US"/>
              <a:t>章</a:t>
            </a:r>
            <a:r>
              <a:rPr lang="en-US" altLang="zh-CN"/>
              <a:t> </a:t>
            </a:r>
            <a:r>
              <a:rPr lang="zh-CN" altLang="en-US"/>
              <a:t>特种文献信息资源检索</a:t>
            </a:r>
            <a:endParaRPr lang="zh-CN" altLang="en-US"/>
          </a:p>
        </p:txBody>
      </p:sp>
      <p:sp>
        <p:nvSpPr>
          <p:cNvPr id="3" name="文本占位符 2"/>
          <p:cNvSpPr>
            <a:spLocks noGrp="1"/>
          </p:cNvSpPr>
          <p:nvPr>
            <p:ph type="body" idx="16386"/>
            <p:custDataLst>
              <p:tags r:id="rId2"/>
            </p:custDataLst>
          </p:nvPr>
        </p:nvSpPr>
        <p:spPr/>
        <p:txBody>
          <a:bodyPr>
            <a:normAutofit/>
          </a:bodyPr>
          <a:p>
            <a:r>
              <a:rPr lang="zh-CN" altLang="en-US"/>
              <a:t>特种文献的概念及特点</a:t>
            </a:r>
            <a:endParaRPr lang="zh-CN" altLang="en-US"/>
          </a:p>
        </p:txBody>
      </p:sp>
      <p:sp>
        <p:nvSpPr>
          <p:cNvPr id="4" name="文本占位符 3"/>
          <p:cNvSpPr>
            <a:spLocks noGrp="1"/>
          </p:cNvSpPr>
          <p:nvPr>
            <p:ph type="body" idx="16387"/>
            <p:custDataLst>
              <p:tags r:id="rId3"/>
            </p:custDataLst>
          </p:nvPr>
        </p:nvSpPr>
        <p:spPr/>
        <p:txBody>
          <a:bodyPr>
            <a:normAutofit/>
          </a:bodyPr>
          <a:p>
            <a:r>
              <a:rPr lang="zh-CN" altLang="en-US"/>
              <a:t>科学研究和学术交流中，除传统文献外，存在专利、标准、学位论文等特殊性质文献资源。</a:t>
            </a:r>
            <a:endParaRPr lang="zh-CN" altLang="en-US"/>
          </a:p>
        </p:txBody>
      </p:sp>
      <p:sp>
        <p:nvSpPr>
          <p:cNvPr id="5" name="文本占位符 4"/>
          <p:cNvSpPr>
            <a:spLocks noGrp="1"/>
          </p:cNvSpPr>
          <p:nvPr>
            <p:ph type="body" idx="16388"/>
            <p:custDataLst>
              <p:tags r:id="rId4"/>
            </p:custDataLst>
          </p:nvPr>
        </p:nvSpPr>
        <p:spPr/>
        <p:txBody>
          <a:bodyPr>
            <a:normAutofit/>
          </a:bodyPr>
          <a:p>
            <a:r>
              <a:rPr lang="zh-CN" altLang="en-US"/>
              <a:t>特种文献的作用</a:t>
            </a:r>
            <a:endParaRPr lang="zh-CN" altLang="en-US"/>
          </a:p>
        </p:txBody>
      </p:sp>
      <p:sp>
        <p:nvSpPr>
          <p:cNvPr id="6" name="文本占位符 5"/>
          <p:cNvSpPr>
            <a:spLocks noGrp="1"/>
          </p:cNvSpPr>
          <p:nvPr>
            <p:ph type="body" idx="16389"/>
            <p:custDataLst>
              <p:tags r:id="rId5"/>
            </p:custDataLst>
          </p:nvPr>
        </p:nvSpPr>
        <p:spPr/>
        <p:txBody>
          <a:bodyPr>
            <a:normAutofit/>
          </a:bodyPr>
          <a:p>
            <a:r>
              <a:rPr lang="zh-CN" altLang="en-US"/>
              <a:t>特种文献在科技创新、成果转化和学术研究中发挥不可替代的作用。</a:t>
            </a:r>
            <a:endParaRPr lang="zh-CN" altLang="en-US"/>
          </a:p>
        </p:txBody>
      </p:sp>
      <p:sp>
        <p:nvSpPr>
          <p:cNvPr id="7" name="文本占位符 6"/>
          <p:cNvSpPr>
            <a:spLocks noGrp="1"/>
          </p:cNvSpPr>
          <p:nvPr>
            <p:ph type="body" idx="16390"/>
            <p:custDataLst>
              <p:tags r:id="rId6"/>
            </p:custDataLst>
          </p:nvPr>
        </p:nvSpPr>
        <p:spPr/>
        <p:txBody>
          <a:bodyPr>
            <a:normAutofit/>
          </a:bodyPr>
          <a:p>
            <a:r>
              <a:rPr lang="zh-CN" altLang="en-US"/>
              <a:t>特种文献检索要点</a:t>
            </a:r>
            <a:endParaRPr lang="zh-CN" altLang="en-US"/>
          </a:p>
        </p:txBody>
      </p:sp>
      <p:sp>
        <p:nvSpPr>
          <p:cNvPr id="8" name="文本占位符 7"/>
          <p:cNvSpPr>
            <a:spLocks noGrp="1"/>
          </p:cNvSpPr>
          <p:nvPr>
            <p:ph type="body" idx="16391"/>
            <p:custDataLst>
              <p:tags r:id="rId7"/>
            </p:custDataLst>
          </p:nvPr>
        </p:nvSpPr>
        <p:spPr/>
        <p:txBody>
          <a:bodyPr>
            <a:normAutofit/>
          </a:bodyPr>
          <a:p>
            <a:r>
              <a:rPr lang="zh-CN" altLang="en-US"/>
              <a:t>需了解各类特种文献基本特点，掌握相应检索工具和技巧以有效获取利用。</a:t>
            </a:r>
            <a:endParaRPr lang="zh-CN" altLang="en-US"/>
          </a:p>
        </p:txBody>
      </p:sp>
      <p:sp>
        <p:nvSpPr>
          <p:cNvPr id="9" name="文本占位符 8"/>
          <p:cNvSpPr>
            <a:spLocks noGrp="1"/>
          </p:cNvSpPr>
          <p:nvPr>
            <p:ph type="body" idx="16392"/>
            <p:custDataLst>
              <p:tags r:id="rId8"/>
            </p:custDataLst>
          </p:nvPr>
        </p:nvSpPr>
        <p:spPr/>
        <p:txBody>
          <a:bodyPr>
            <a:normAutofit/>
          </a:bodyPr>
          <a:p>
            <a:r>
              <a:rPr lang="zh-CN" altLang="en-US"/>
              <a:t>特种文献检索方法</a:t>
            </a:r>
            <a:endParaRPr lang="zh-CN" altLang="en-US"/>
          </a:p>
        </p:txBody>
      </p:sp>
      <p:sp>
        <p:nvSpPr>
          <p:cNvPr id="10" name="文本占位符 9"/>
          <p:cNvSpPr>
            <a:spLocks noGrp="1"/>
          </p:cNvSpPr>
          <p:nvPr>
            <p:ph type="body" idx="16393"/>
            <p:custDataLst>
              <p:tags r:id="rId9"/>
            </p:custDataLst>
          </p:nvPr>
        </p:nvSpPr>
        <p:spPr/>
        <p:txBody>
          <a:bodyPr>
            <a:normAutofit/>
          </a:bodyPr>
          <a:p>
            <a:r>
              <a:rPr lang="zh-CN" altLang="en-US"/>
              <a:t>本章将详细讲解国内外重要特种文献数据库的检索方法。</a:t>
            </a:r>
            <a:endParaRPr lang="zh-CN" altLang="en-US"/>
          </a:p>
        </p:txBody>
      </p:sp>
      <p:sp>
        <p:nvSpPr>
          <p:cNvPr id="11" name="文本占位符 10"/>
          <p:cNvSpPr>
            <a:spLocks noGrp="1"/>
          </p:cNvSpPr>
          <p:nvPr>
            <p:ph type="body" idx="16394"/>
            <p:custDataLst>
              <p:tags r:id="rId10"/>
            </p:custDataLst>
          </p:nvPr>
        </p:nvSpPr>
        <p:spPr/>
        <p:txBody>
          <a:bodyPr>
            <a:normAutofit/>
          </a:bodyPr>
          <a:p>
            <a:r>
              <a:rPr lang="zh-CN" altLang="en-US"/>
              <a:t>特种文献检索的目的</a:t>
            </a:r>
            <a:endParaRPr lang="zh-CN" altLang="en-US"/>
          </a:p>
        </p:txBody>
      </p:sp>
      <p:sp>
        <p:nvSpPr>
          <p:cNvPr id="12" name="文本占位符 11"/>
          <p:cNvSpPr>
            <a:spLocks noGrp="1"/>
          </p:cNvSpPr>
          <p:nvPr>
            <p:ph type="body" idx="16395"/>
            <p:custDataLst>
              <p:tags r:id="rId11"/>
            </p:custDataLst>
          </p:nvPr>
        </p:nvSpPr>
        <p:spPr/>
        <p:txBody>
          <a:bodyPr>
            <a:normAutofit/>
          </a:bodyPr>
          <a:p>
            <a:r>
              <a:rPr lang="zh-CN" altLang="en-US"/>
              <a:t>帮助读者更好地开展特种文献的信息检索工作。</a:t>
            </a:r>
            <a:endParaRPr lang="zh-CN" altLang="en-US"/>
          </a:p>
        </p:txBody>
      </p:sp>
    </p:spTree>
    <p:custDataLst>
      <p:tags r:id="rId12"/>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normAutofit/>
          </a:bodyPr>
          <a:p>
            <a:r>
              <a:rPr lang="en-US" altLang="zh-CN"/>
              <a:t>6.3.1 </a:t>
            </a:r>
            <a:r>
              <a:rPr lang="zh-CN" altLang="en-US"/>
              <a:t>标准文献概述</a:t>
            </a:r>
            <a:endParaRPr lang="zh-CN" altLang="en-US"/>
          </a:p>
        </p:txBody>
      </p:sp>
      <p:sp>
        <p:nvSpPr>
          <p:cNvPr id="3" name="文本占位符 2"/>
          <p:cNvSpPr>
            <a:spLocks noGrp="1"/>
          </p:cNvSpPr>
          <p:nvPr>
            <p:ph type="body" idx="16386"/>
            <p:custDataLst>
              <p:tags r:id="rId2"/>
            </p:custDataLst>
          </p:nvPr>
        </p:nvSpPr>
        <p:spPr/>
        <p:txBody>
          <a:bodyPr>
            <a:normAutofit/>
          </a:bodyPr>
          <a:p>
            <a:r>
              <a:rPr lang="en-US" altLang="zh-CN"/>
              <a:t>3. </a:t>
            </a:r>
            <a:r>
              <a:rPr lang="zh-CN" altLang="en-US"/>
              <a:t>标准文献的分类</a:t>
            </a:r>
            <a:endParaRPr lang="zh-CN" altLang="en-US"/>
          </a:p>
        </p:txBody>
      </p:sp>
      <p:sp>
        <p:nvSpPr>
          <p:cNvPr id="4" name="装饰  2"/>
          <p:cNvSpPr>
            <a:spLocks noGrp="1"/>
          </p:cNvSpPr>
          <p:nvPr>
            <p:ph type="body" idx="16393"/>
            <p:custDataLst>
              <p:tags r:id="rId3"/>
            </p:custDataLst>
          </p:nvPr>
        </p:nvSpPr>
        <p:spPr/>
        <p:txBody>
          <a:bodyPr/>
          <a:p>
            <a:r>
              <a:rPr lang="zh-CN" altLang="en-US"/>
              <a:t> </a:t>
            </a:r>
            <a:endParaRPr lang="zh-CN" altLang="en-US"/>
          </a:p>
        </p:txBody>
      </p:sp>
      <p:pic>
        <p:nvPicPr>
          <p:cNvPr id="14" name="图片占位符 13"/>
          <p:cNvPicPr/>
          <p:nvPr>
            <p:ph type="pic" idx="16394"/>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a:off x="3987800" y="1244600"/>
            <a:ext cx="1219200" cy="1219200"/>
          </a:xfrm>
          <a:prstGeom prst="rect">
            <a:avLst/>
          </a:prstGeom>
        </p:spPr>
      </p:pic>
      <p:sp>
        <p:nvSpPr>
          <p:cNvPr id="6" name="文本占位符 5"/>
          <p:cNvSpPr>
            <a:spLocks noGrp="1"/>
          </p:cNvSpPr>
          <p:nvPr>
            <p:ph type="body" idx="16387"/>
            <p:custDataLst>
              <p:tags r:id="rId7"/>
            </p:custDataLst>
          </p:nvPr>
        </p:nvSpPr>
        <p:spPr/>
        <p:txBody>
          <a:bodyPr>
            <a:normAutofit/>
          </a:bodyPr>
          <a:p>
            <a:r>
              <a:rPr lang="zh-CN" altLang="en-US"/>
              <a:t>按效力级别分类</a:t>
            </a:r>
            <a:endParaRPr lang="zh-CN" altLang="en-US"/>
          </a:p>
        </p:txBody>
      </p:sp>
      <p:sp>
        <p:nvSpPr>
          <p:cNvPr id="7" name="文本占位符 6"/>
          <p:cNvSpPr>
            <a:spLocks noGrp="1"/>
          </p:cNvSpPr>
          <p:nvPr>
            <p:ph type="body" idx="16388"/>
            <p:custDataLst>
              <p:tags r:id="rId8"/>
            </p:custDataLst>
          </p:nvPr>
        </p:nvSpPr>
        <p:spPr/>
        <p:txBody>
          <a:bodyPr>
            <a:normAutofit/>
          </a:bodyPr>
          <a:p>
            <a:r>
              <a:rPr lang="zh-CN" altLang="en-US"/>
              <a:t>国际标准最权威，如ISO；国家标准全国统一；行业标准特定行业；地方标准解决地方需求；团体、企业标准自定。</a:t>
            </a:r>
            <a:endParaRPr lang="zh-CN" altLang="en-US"/>
          </a:p>
        </p:txBody>
      </p:sp>
      <p:pic>
        <p:nvPicPr>
          <p:cNvPr id="16" name="图片占位符 15"/>
          <p:cNvPicPr/>
          <p:nvPr>
            <p:ph type="pic" idx="16395"/>
            <p:custDataLst>
              <p:tags r:id="rId9"/>
            </p:custDataLst>
          </p:nvPr>
        </p:nvPicPr>
        <p:blipFill>
          <a:blip r:embed="rId10">
            <a:extLst>
              <a:ext uri="{96DAC541-7B7A-43D3-8B79-37D633B846F1}">
                <asvg:svgBlip xmlns:asvg="http://schemas.microsoft.com/office/drawing/2016/SVG/main" r:embed="rId11"/>
              </a:ext>
            </a:extLst>
          </a:blip>
          <a:stretch>
            <a:fillRect/>
          </a:stretch>
        </p:blipFill>
        <p:spPr>
          <a:xfrm>
            <a:off x="3987800" y="2819400"/>
            <a:ext cx="1219200" cy="1219200"/>
          </a:xfrm>
          <a:prstGeom prst="rect">
            <a:avLst/>
          </a:prstGeom>
        </p:spPr>
      </p:pic>
      <p:sp>
        <p:nvSpPr>
          <p:cNvPr id="9" name="文本占位符 8"/>
          <p:cNvSpPr>
            <a:spLocks noGrp="1"/>
          </p:cNvSpPr>
          <p:nvPr>
            <p:ph type="body" idx="16389"/>
            <p:custDataLst>
              <p:tags r:id="rId12"/>
            </p:custDataLst>
          </p:nvPr>
        </p:nvSpPr>
        <p:spPr/>
        <p:txBody>
          <a:bodyPr>
            <a:normAutofit/>
          </a:bodyPr>
          <a:p>
            <a:r>
              <a:rPr lang="zh-CN" altLang="en-US"/>
              <a:t>按标准性质分类</a:t>
            </a:r>
            <a:endParaRPr lang="zh-CN" altLang="en-US"/>
          </a:p>
        </p:txBody>
      </p:sp>
      <p:sp>
        <p:nvSpPr>
          <p:cNvPr id="10" name="文本占位符 9"/>
          <p:cNvSpPr>
            <a:spLocks noGrp="1"/>
          </p:cNvSpPr>
          <p:nvPr>
            <p:ph type="body" idx="16390"/>
            <p:custDataLst>
              <p:tags r:id="rId13"/>
            </p:custDataLst>
          </p:nvPr>
        </p:nvSpPr>
        <p:spPr/>
        <p:txBody>
          <a:bodyPr>
            <a:normAutofit/>
          </a:bodyPr>
          <a:p>
            <a:r>
              <a:rPr lang="zh-CN" altLang="en-US"/>
              <a:t>强制性标准涉安全必执行；推荐性标准供自愿采用；指导性技术文件提技术指导。</a:t>
            </a:r>
            <a:endParaRPr lang="zh-CN" altLang="en-US"/>
          </a:p>
        </p:txBody>
      </p:sp>
      <p:pic>
        <p:nvPicPr>
          <p:cNvPr id="15" name="图片占位符 14"/>
          <p:cNvPicPr/>
          <p:nvPr>
            <p:ph type="pic" idx="16396"/>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3987800" y="4394200"/>
            <a:ext cx="1219200" cy="1219200"/>
          </a:xfrm>
          <a:prstGeom prst="rect">
            <a:avLst/>
          </a:prstGeom>
        </p:spPr>
      </p:pic>
      <p:sp>
        <p:nvSpPr>
          <p:cNvPr id="12" name="文本占位符 11"/>
          <p:cNvSpPr>
            <a:spLocks noGrp="1"/>
          </p:cNvSpPr>
          <p:nvPr>
            <p:ph type="body" idx="16391"/>
            <p:custDataLst>
              <p:tags r:id="rId17"/>
            </p:custDataLst>
          </p:nvPr>
        </p:nvSpPr>
        <p:spPr/>
        <p:txBody>
          <a:bodyPr>
            <a:normAutofit/>
          </a:bodyPr>
          <a:p>
            <a:r>
              <a:rPr lang="zh-CN" altLang="en-US"/>
              <a:t>按内容分类</a:t>
            </a:r>
            <a:endParaRPr lang="zh-CN" altLang="en-US"/>
          </a:p>
        </p:txBody>
      </p:sp>
      <p:sp>
        <p:nvSpPr>
          <p:cNvPr id="13" name="文本占位符 12"/>
          <p:cNvSpPr>
            <a:spLocks noGrp="1"/>
          </p:cNvSpPr>
          <p:nvPr>
            <p:ph type="body" idx="16392"/>
            <p:custDataLst>
              <p:tags r:id="rId18"/>
            </p:custDataLst>
          </p:nvPr>
        </p:nvSpPr>
        <p:spPr/>
        <p:txBody>
          <a:bodyPr>
            <a:normAutofit/>
          </a:bodyPr>
          <a:p>
            <a:r>
              <a:rPr lang="zh-CN" altLang="en-US"/>
              <a:t>基础标准定术语、符号；产品标准规技术要求；方法标准统试验方法；管理标准规管理体系；工作标准定操作规程；服务标准规服务要求。</a:t>
            </a:r>
            <a:endParaRPr lang="zh-CN" altLang="en-US"/>
          </a:p>
        </p:txBody>
      </p:sp>
    </p:spTree>
    <p:custDataLst>
      <p:tags r:id="rId19"/>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normAutofit/>
          </a:bodyPr>
          <a:p>
            <a:r>
              <a:rPr lang="en-US" altLang="zh-CN"/>
              <a:t>6.3.1 </a:t>
            </a:r>
            <a:r>
              <a:rPr lang="zh-CN" altLang="en-US"/>
              <a:t>标准文献概述</a:t>
            </a:r>
            <a:endParaRPr lang="zh-CN" altLang="en-US"/>
          </a:p>
        </p:txBody>
      </p:sp>
      <p:sp>
        <p:nvSpPr>
          <p:cNvPr id="3" name="文本占位符 2"/>
          <p:cNvSpPr>
            <a:spLocks noGrp="1"/>
          </p:cNvSpPr>
          <p:nvPr>
            <p:ph type="body" idx="16386"/>
            <p:custDataLst>
              <p:tags r:id="rId2"/>
            </p:custDataLst>
          </p:nvPr>
        </p:nvSpPr>
        <p:spPr/>
        <p:txBody>
          <a:bodyPr>
            <a:normAutofit/>
          </a:bodyPr>
          <a:p>
            <a:r>
              <a:rPr lang="en-US" altLang="zh-CN"/>
              <a:t>4.</a:t>
            </a:r>
            <a:r>
              <a:rPr lang="zh-CN" altLang="en-US"/>
              <a:t>标准文献的结构和内容</a:t>
            </a:r>
            <a:endParaRPr lang="zh-CN" altLang="en-US"/>
          </a:p>
        </p:txBody>
      </p:sp>
      <p:sp>
        <p:nvSpPr>
          <p:cNvPr id="4" name="装饰  2"/>
          <p:cNvSpPr>
            <a:spLocks noGrp="1"/>
          </p:cNvSpPr>
          <p:nvPr>
            <p:ph type="body" idx="16402"/>
            <p:custDataLst>
              <p:tags r:id="rId3"/>
            </p:custDataLst>
          </p:nvPr>
        </p:nvSpPr>
        <p:spPr/>
        <p:txBody>
          <a:bodyPr/>
          <a:p>
            <a:r>
              <a:rPr lang="zh-CN" altLang="en-US"/>
              <a:t> </a:t>
            </a:r>
            <a:endParaRPr lang="zh-CN" altLang="en-US"/>
          </a:p>
        </p:txBody>
      </p:sp>
      <p:sp>
        <p:nvSpPr>
          <p:cNvPr id="5" name="文本占位符 4"/>
          <p:cNvSpPr>
            <a:spLocks noGrp="1"/>
          </p:cNvSpPr>
          <p:nvPr>
            <p:ph type="body" idx="16389"/>
            <p:custDataLst>
              <p:tags r:id="rId4"/>
            </p:custDataLst>
          </p:nvPr>
        </p:nvSpPr>
        <p:spPr/>
        <p:txBody>
          <a:bodyPr/>
          <a:p>
            <a:r>
              <a:rPr lang="zh-CN" altLang="en-US"/>
              <a:t>01</a:t>
            </a:r>
            <a:endParaRPr lang="zh-CN" altLang="en-US"/>
          </a:p>
        </p:txBody>
      </p:sp>
      <p:sp>
        <p:nvSpPr>
          <p:cNvPr id="6" name="文本占位符 5"/>
          <p:cNvSpPr>
            <a:spLocks noGrp="1"/>
          </p:cNvSpPr>
          <p:nvPr>
            <p:ph type="body" idx="16387"/>
            <p:custDataLst>
              <p:tags r:id="rId5"/>
            </p:custDataLst>
          </p:nvPr>
        </p:nvSpPr>
        <p:spPr/>
        <p:txBody>
          <a:bodyPr>
            <a:normAutofit/>
          </a:bodyPr>
          <a:p>
            <a:r>
              <a:rPr lang="zh-CN" altLang="en-US"/>
              <a:t>（</a:t>
            </a:r>
            <a:r>
              <a:rPr lang="en-US" altLang="zh-CN"/>
              <a:t>1</a:t>
            </a:r>
            <a:r>
              <a:rPr lang="zh-CN" altLang="en-US"/>
              <a:t>）封面和扉页</a:t>
            </a:r>
            <a:endParaRPr lang="zh-CN" altLang="en-US"/>
          </a:p>
        </p:txBody>
      </p:sp>
      <p:sp>
        <p:nvSpPr>
          <p:cNvPr id="7" name="文本占位符 6"/>
          <p:cNvSpPr>
            <a:spLocks noGrp="1"/>
          </p:cNvSpPr>
          <p:nvPr>
            <p:ph type="body" idx="16388"/>
            <p:custDataLst>
              <p:tags r:id="rId6"/>
            </p:custDataLst>
          </p:nvPr>
        </p:nvSpPr>
        <p:spPr/>
        <p:txBody>
          <a:bodyPr>
            <a:normAutofit fontScale="60000"/>
          </a:bodyPr>
          <a:p>
            <a:r>
              <a:rPr lang="zh-CN" altLang="en-US"/>
              <a:t>承载标准编号、名称、发布与实施日期，标识发布机构，注明代替信息及国际标准采用程度，确保信息完整清晰。</a:t>
            </a:r>
            <a:endParaRPr lang="zh-CN" altLang="en-US"/>
          </a:p>
        </p:txBody>
      </p:sp>
      <p:sp>
        <p:nvSpPr>
          <p:cNvPr id="8" name="装饰  6"/>
          <p:cNvSpPr>
            <a:spLocks noGrp="1"/>
          </p:cNvSpPr>
          <p:nvPr>
            <p:ph type="body" idx="16403"/>
            <p:custDataLst>
              <p:tags r:id="rId7"/>
            </p:custDataLst>
          </p:nvPr>
        </p:nvSpPr>
        <p:spPr/>
        <p:txBody>
          <a:bodyPr/>
          <a:p>
            <a:r>
              <a:rPr lang="zh-CN" altLang="en-US"/>
              <a:t> </a:t>
            </a:r>
            <a:endParaRPr lang="zh-CN" altLang="en-US"/>
          </a:p>
        </p:txBody>
      </p:sp>
      <p:sp>
        <p:nvSpPr>
          <p:cNvPr id="9" name="文本占位符 8"/>
          <p:cNvSpPr>
            <a:spLocks noGrp="1"/>
          </p:cNvSpPr>
          <p:nvPr>
            <p:ph type="body" idx="16392"/>
            <p:custDataLst>
              <p:tags r:id="rId8"/>
            </p:custDataLst>
          </p:nvPr>
        </p:nvSpPr>
        <p:spPr/>
        <p:txBody>
          <a:bodyPr/>
          <a:p>
            <a:r>
              <a:rPr lang="zh-CN" altLang="en-US"/>
              <a:t>02</a:t>
            </a:r>
            <a:endParaRPr lang="zh-CN" altLang="en-US"/>
          </a:p>
        </p:txBody>
      </p:sp>
      <p:sp>
        <p:nvSpPr>
          <p:cNvPr id="10" name="文本占位符 9"/>
          <p:cNvSpPr>
            <a:spLocks noGrp="1"/>
          </p:cNvSpPr>
          <p:nvPr>
            <p:ph type="body" idx="16390"/>
            <p:custDataLst>
              <p:tags r:id="rId9"/>
            </p:custDataLst>
          </p:nvPr>
        </p:nvSpPr>
        <p:spPr/>
        <p:txBody>
          <a:bodyPr>
            <a:normAutofit/>
          </a:bodyPr>
          <a:p>
            <a:r>
              <a:rPr lang="zh-CN" altLang="en-US" sz="2200"/>
              <a:t>（</a:t>
            </a:r>
            <a:r>
              <a:rPr lang="en-US" altLang="zh-CN" sz="2200"/>
              <a:t>2</a:t>
            </a:r>
            <a:r>
              <a:rPr lang="zh-CN" altLang="en-US" sz="2200"/>
              <a:t>）前言部分</a:t>
            </a:r>
            <a:endParaRPr lang="zh-CN" altLang="en-US" sz="2200"/>
          </a:p>
        </p:txBody>
      </p:sp>
      <p:sp>
        <p:nvSpPr>
          <p:cNvPr id="11" name="文本占位符 10"/>
          <p:cNvSpPr>
            <a:spLocks noGrp="1"/>
          </p:cNvSpPr>
          <p:nvPr>
            <p:ph type="body" idx="16391"/>
            <p:custDataLst>
              <p:tags r:id="rId10"/>
            </p:custDataLst>
          </p:nvPr>
        </p:nvSpPr>
        <p:spPr/>
        <p:txBody>
          <a:bodyPr>
            <a:normAutofit fontScale="60000"/>
          </a:bodyPr>
          <a:p>
            <a:r>
              <a:rPr lang="zh-CN" altLang="en-US"/>
              <a:t>阐述制定背景、过程，说明标准关系，记录审查信息，体现制定严谨性，明确采用国际标准程度与技术差异。</a:t>
            </a:r>
            <a:endParaRPr lang="zh-CN" altLang="en-US"/>
          </a:p>
        </p:txBody>
      </p:sp>
      <p:sp>
        <p:nvSpPr>
          <p:cNvPr id="12" name="装饰  0"/>
          <p:cNvSpPr>
            <a:spLocks noGrp="1"/>
          </p:cNvSpPr>
          <p:nvPr>
            <p:ph type="body" idx="16404"/>
            <p:custDataLst>
              <p:tags r:id="rId11"/>
            </p:custDataLst>
          </p:nvPr>
        </p:nvSpPr>
        <p:spPr/>
        <p:txBody>
          <a:bodyPr/>
          <a:p>
            <a:r>
              <a:rPr lang="zh-CN" altLang="en-US"/>
              <a:t> </a:t>
            </a:r>
            <a:endParaRPr lang="zh-CN" altLang="en-US"/>
          </a:p>
        </p:txBody>
      </p:sp>
      <p:sp>
        <p:nvSpPr>
          <p:cNvPr id="13" name="文本占位符 12"/>
          <p:cNvSpPr>
            <a:spLocks noGrp="1"/>
          </p:cNvSpPr>
          <p:nvPr>
            <p:ph type="body" idx="16395"/>
            <p:custDataLst>
              <p:tags r:id="rId12"/>
            </p:custDataLst>
          </p:nvPr>
        </p:nvSpPr>
        <p:spPr/>
        <p:txBody>
          <a:bodyPr/>
          <a:p>
            <a:r>
              <a:rPr lang="zh-CN" altLang="en-US"/>
              <a:t>03</a:t>
            </a:r>
            <a:endParaRPr lang="zh-CN" altLang="en-US"/>
          </a:p>
        </p:txBody>
      </p:sp>
      <p:sp>
        <p:nvSpPr>
          <p:cNvPr id="14" name="文本占位符 13"/>
          <p:cNvSpPr>
            <a:spLocks noGrp="1"/>
          </p:cNvSpPr>
          <p:nvPr>
            <p:ph type="body" idx="16393"/>
            <p:custDataLst>
              <p:tags r:id="rId13"/>
            </p:custDataLst>
          </p:nvPr>
        </p:nvSpPr>
        <p:spPr/>
        <p:txBody>
          <a:bodyPr>
            <a:normAutofit/>
          </a:bodyPr>
          <a:p>
            <a:r>
              <a:rPr lang="zh-CN" altLang="en-US" sz="2200"/>
              <a:t>（</a:t>
            </a:r>
            <a:r>
              <a:rPr lang="en-US" altLang="zh-CN" sz="2200"/>
              <a:t>3</a:t>
            </a:r>
            <a:r>
              <a:rPr lang="zh-CN" altLang="en-US" sz="2200"/>
              <a:t>）范围部分</a:t>
            </a:r>
            <a:endParaRPr lang="zh-CN" altLang="en-US" sz="2200"/>
          </a:p>
        </p:txBody>
      </p:sp>
      <p:sp>
        <p:nvSpPr>
          <p:cNvPr id="15" name="文本占位符 14"/>
          <p:cNvSpPr>
            <a:spLocks noGrp="1"/>
          </p:cNvSpPr>
          <p:nvPr>
            <p:ph type="body" idx="16394"/>
            <p:custDataLst>
              <p:tags r:id="rId14"/>
            </p:custDataLst>
          </p:nvPr>
        </p:nvSpPr>
        <p:spPr/>
        <p:txBody>
          <a:bodyPr>
            <a:normAutofit fontScale="60000"/>
          </a:bodyPr>
          <a:p>
            <a:r>
              <a:rPr lang="zh-CN" altLang="en-US"/>
              <a:t>界定适用产品、过程、服务范围，说明适用对象与限制，确保表述清晰准确，指导用户判断适用性。</a:t>
            </a:r>
            <a:endParaRPr lang="zh-CN" altLang="en-US"/>
          </a:p>
        </p:txBody>
      </p:sp>
      <p:sp>
        <p:nvSpPr>
          <p:cNvPr id="16" name="装饰  4"/>
          <p:cNvSpPr>
            <a:spLocks noGrp="1"/>
          </p:cNvSpPr>
          <p:nvPr>
            <p:ph type="body" idx="16405"/>
            <p:custDataLst>
              <p:tags r:id="rId15"/>
            </p:custDataLst>
          </p:nvPr>
        </p:nvSpPr>
        <p:spPr/>
        <p:txBody>
          <a:bodyPr/>
          <a:p>
            <a:r>
              <a:rPr lang="zh-CN" altLang="en-US"/>
              <a:t> </a:t>
            </a:r>
            <a:endParaRPr lang="zh-CN" altLang="en-US"/>
          </a:p>
        </p:txBody>
      </p:sp>
      <p:sp>
        <p:nvSpPr>
          <p:cNvPr id="17" name="文本占位符 16"/>
          <p:cNvSpPr>
            <a:spLocks noGrp="1"/>
          </p:cNvSpPr>
          <p:nvPr>
            <p:ph type="body" idx="16398"/>
            <p:custDataLst>
              <p:tags r:id="rId16"/>
            </p:custDataLst>
          </p:nvPr>
        </p:nvSpPr>
        <p:spPr/>
        <p:txBody>
          <a:bodyPr/>
          <a:p>
            <a:r>
              <a:rPr lang="zh-CN" altLang="en-US"/>
              <a:t>04</a:t>
            </a:r>
            <a:endParaRPr lang="zh-CN" altLang="en-US"/>
          </a:p>
        </p:txBody>
      </p:sp>
      <p:sp>
        <p:nvSpPr>
          <p:cNvPr id="18" name="文本占位符 17"/>
          <p:cNvSpPr>
            <a:spLocks noGrp="1"/>
          </p:cNvSpPr>
          <p:nvPr>
            <p:ph type="body" idx="16396"/>
            <p:custDataLst>
              <p:tags r:id="rId17"/>
            </p:custDataLst>
          </p:nvPr>
        </p:nvSpPr>
        <p:spPr/>
        <p:txBody>
          <a:bodyPr>
            <a:normAutofit fontScale="80000"/>
          </a:bodyPr>
          <a:p>
            <a:r>
              <a:rPr lang="zh-CN" altLang="en-US" sz="2200"/>
              <a:t>（</a:t>
            </a:r>
            <a:r>
              <a:rPr lang="en-US" altLang="zh-CN" sz="2200"/>
              <a:t>4</a:t>
            </a:r>
            <a:r>
              <a:rPr lang="zh-CN" altLang="en-US" sz="2200"/>
              <a:t>）规范性引用文件</a:t>
            </a:r>
            <a:endParaRPr lang="zh-CN" altLang="en-US" sz="2200"/>
          </a:p>
        </p:txBody>
      </p:sp>
      <p:sp>
        <p:nvSpPr>
          <p:cNvPr id="19" name="文本占位符 18"/>
          <p:cNvSpPr>
            <a:spLocks noGrp="1"/>
          </p:cNvSpPr>
          <p:nvPr>
            <p:ph type="body" idx="16397"/>
            <p:custDataLst>
              <p:tags r:id="rId18"/>
            </p:custDataLst>
          </p:nvPr>
        </p:nvSpPr>
        <p:spPr/>
        <p:txBody>
          <a:bodyPr>
            <a:normAutofit fontScale="60000"/>
          </a:bodyPr>
          <a:p>
            <a:r>
              <a:rPr lang="zh-CN" altLang="en-US"/>
              <a:t>列出标准引用的其他文件，注明标准号、名称、年份，明确强制性要求，选择权威适用文件，避免引用废止标准。</a:t>
            </a:r>
            <a:endParaRPr lang="zh-CN" altLang="en-US"/>
          </a:p>
        </p:txBody>
      </p:sp>
      <p:sp>
        <p:nvSpPr>
          <p:cNvPr id="20" name="装饰  8"/>
          <p:cNvSpPr>
            <a:spLocks noGrp="1"/>
          </p:cNvSpPr>
          <p:nvPr>
            <p:ph type="body" idx="16406"/>
            <p:custDataLst>
              <p:tags r:id="rId19"/>
            </p:custDataLst>
          </p:nvPr>
        </p:nvSpPr>
        <p:spPr/>
        <p:txBody>
          <a:bodyPr/>
          <a:p>
            <a:r>
              <a:rPr lang="zh-CN" altLang="en-US"/>
              <a:t> </a:t>
            </a:r>
            <a:endParaRPr lang="zh-CN" altLang="en-US"/>
          </a:p>
        </p:txBody>
      </p:sp>
      <p:sp>
        <p:nvSpPr>
          <p:cNvPr id="21" name="文本占位符 20"/>
          <p:cNvSpPr>
            <a:spLocks noGrp="1"/>
          </p:cNvSpPr>
          <p:nvPr>
            <p:ph type="body" idx="16401"/>
            <p:custDataLst>
              <p:tags r:id="rId20"/>
            </p:custDataLst>
          </p:nvPr>
        </p:nvSpPr>
        <p:spPr/>
        <p:txBody>
          <a:bodyPr/>
          <a:p>
            <a:r>
              <a:rPr lang="zh-CN" altLang="en-US"/>
              <a:t>05</a:t>
            </a:r>
            <a:endParaRPr lang="zh-CN" altLang="en-US"/>
          </a:p>
        </p:txBody>
      </p:sp>
      <p:sp>
        <p:nvSpPr>
          <p:cNvPr id="22" name="文本占位符 21"/>
          <p:cNvSpPr>
            <a:spLocks noGrp="1"/>
          </p:cNvSpPr>
          <p:nvPr>
            <p:ph type="body" idx="16399"/>
            <p:custDataLst>
              <p:tags r:id="rId21"/>
            </p:custDataLst>
          </p:nvPr>
        </p:nvSpPr>
        <p:spPr/>
        <p:txBody>
          <a:bodyPr>
            <a:normAutofit/>
          </a:bodyPr>
          <a:p>
            <a:r>
              <a:rPr lang="zh-CN" altLang="en-US" sz="2200"/>
              <a:t>（</a:t>
            </a:r>
            <a:r>
              <a:rPr lang="en-US" altLang="zh-CN" sz="2200"/>
              <a:t>5</a:t>
            </a:r>
            <a:r>
              <a:rPr lang="zh-CN" altLang="en-US" sz="2200"/>
              <a:t>）术语和定义</a:t>
            </a:r>
            <a:endParaRPr lang="zh-CN" altLang="en-US" sz="2200"/>
          </a:p>
        </p:txBody>
      </p:sp>
      <p:sp>
        <p:nvSpPr>
          <p:cNvPr id="23" name="文本占位符 22"/>
          <p:cNvSpPr>
            <a:spLocks noGrp="1"/>
          </p:cNvSpPr>
          <p:nvPr>
            <p:ph type="body" idx="16400"/>
            <p:custDataLst>
              <p:tags r:id="rId22"/>
            </p:custDataLst>
          </p:nvPr>
        </p:nvSpPr>
        <p:spPr/>
        <p:txBody>
          <a:bodyPr>
            <a:normAutofit fontScale="60000"/>
          </a:bodyPr>
          <a:p>
            <a:r>
              <a:rPr lang="zh-CN" altLang="en-US"/>
              <a:t>规范定义专业术语，采用国家标准或行业标准术语，新术语需明确定义，简洁明了，避免循环定义，确保统一理解。</a:t>
            </a:r>
            <a:endParaRPr lang="zh-CN" altLang="en-US"/>
          </a:p>
        </p:txBody>
      </p:sp>
    </p:spTree>
    <p:custDataLst>
      <p:tags r:id="rId23"/>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normAutofit/>
          </a:bodyPr>
          <a:p>
            <a:r>
              <a:rPr lang="en-US" altLang="zh-CN"/>
              <a:t>6.3.1 </a:t>
            </a:r>
            <a:r>
              <a:rPr lang="zh-CN" altLang="en-US"/>
              <a:t>标准文献概述</a:t>
            </a:r>
            <a:r>
              <a:rPr>
                <a:sym typeface="+mn-ea"/>
              </a:rPr>
              <a:t>：</a:t>
            </a:r>
            <a:r>
              <a:rPr lang="en-US" altLang="zh-CN"/>
              <a:t>4.</a:t>
            </a:r>
            <a:r>
              <a:rPr lang="zh-CN" altLang="en-US"/>
              <a:t>标准文献的结构和内容</a:t>
            </a:r>
            <a:endParaRPr lang="zh-CN" altLang="en-US"/>
          </a:p>
        </p:txBody>
      </p:sp>
      <p:pic>
        <p:nvPicPr>
          <p:cNvPr id="3" name="图片占位符 2" descr="c3e47663-e4a5-11f0-8df8-ce86e9008dfe"/>
          <p:cNvPicPr>
            <a:picLocks noChangeAspect="1"/>
          </p:cNvPicPr>
          <p:nvPr>
            <p:ph type="pic" idx="16396"/>
            <p:custDataLst>
              <p:tags r:id="rId2"/>
            </p:custDataLst>
          </p:nvPr>
        </p:nvPicPr>
        <p:blipFill>
          <a:blip r:embed="rId3"/>
          <a:srcRect/>
          <a:stretch>
            <a:fillRect/>
          </a:stretch>
        </p:blipFill>
        <p:spPr>
          <a:xfrm>
            <a:off x="609600" y="16002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p:spPr>
      </p:pic>
      <p:sp>
        <p:nvSpPr>
          <p:cNvPr id="4" name="文本占位符 3"/>
          <p:cNvSpPr>
            <a:spLocks noGrp="1"/>
          </p:cNvSpPr>
          <p:nvPr>
            <p:ph type="body" idx="16386"/>
            <p:custDataLst>
              <p:tags r:id="rId4"/>
            </p:custDataLst>
          </p:nvPr>
        </p:nvSpPr>
        <p:spPr/>
        <p:txBody>
          <a:bodyPr>
            <a:normAutofit/>
          </a:bodyPr>
          <a:p>
            <a:r>
              <a:rPr lang="zh-CN" altLang="en-US"/>
              <a:t>（</a:t>
            </a:r>
            <a:r>
              <a:rPr lang="en-US" altLang="zh-CN"/>
              <a:t>6</a:t>
            </a:r>
            <a:r>
              <a:rPr lang="zh-CN" altLang="en-US"/>
              <a:t>）</a:t>
            </a:r>
            <a:r>
              <a:rPr lang="zh-CN" altLang="en-US"/>
              <a:t>技术要求</a:t>
            </a:r>
            <a:endParaRPr lang="zh-CN" altLang="en-US"/>
          </a:p>
        </p:txBody>
      </p:sp>
      <p:sp>
        <p:nvSpPr>
          <p:cNvPr id="5" name="文本占位符 4"/>
          <p:cNvSpPr>
            <a:spLocks noGrp="1"/>
          </p:cNvSpPr>
          <p:nvPr>
            <p:ph type="body" idx="16387"/>
            <p:custDataLst>
              <p:tags r:id="rId5"/>
            </p:custDataLst>
          </p:nvPr>
        </p:nvSpPr>
        <p:spPr/>
        <p:txBody>
          <a:bodyPr>
            <a:normAutofit fontScale="70000"/>
          </a:bodyPr>
          <a:p>
            <a:r>
              <a:rPr lang="zh-CN" altLang="en-US"/>
              <a:t>规定性能、物理、化学特性等，区分强制与推荐要求，基于科学依据，明确技术参数，便于执行与检验。</a:t>
            </a:r>
            <a:endParaRPr lang="zh-CN" altLang="en-US"/>
          </a:p>
        </p:txBody>
      </p:sp>
      <p:pic>
        <p:nvPicPr>
          <p:cNvPr id="6" name="图片占位符 5" descr="c3e47bf9-e4a5-11f0-8df8-ce86e9008dfe"/>
          <p:cNvPicPr>
            <a:picLocks noChangeAspect="1"/>
          </p:cNvPicPr>
          <p:nvPr>
            <p:ph type="pic" idx="16397"/>
            <p:custDataLst>
              <p:tags r:id="rId6"/>
            </p:custDataLst>
          </p:nvPr>
        </p:nvPicPr>
        <p:blipFill>
          <a:blip r:embed="rId7"/>
          <a:srcRect/>
          <a:stretch>
            <a:fillRect/>
          </a:stretch>
        </p:blipFill>
        <p:spPr>
          <a:xfrm>
            <a:off x="6324600" y="16002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p:spPr>
      </p:pic>
      <p:sp>
        <p:nvSpPr>
          <p:cNvPr id="7" name="文本占位符 6"/>
          <p:cNvSpPr>
            <a:spLocks noGrp="1"/>
          </p:cNvSpPr>
          <p:nvPr>
            <p:ph type="body" idx="16388"/>
            <p:custDataLst>
              <p:tags r:id="rId8"/>
            </p:custDataLst>
          </p:nvPr>
        </p:nvSpPr>
        <p:spPr/>
        <p:txBody>
          <a:bodyPr>
            <a:normAutofit/>
          </a:bodyPr>
          <a:p>
            <a:r>
              <a:rPr lang="zh-CN" altLang="en-US"/>
              <a:t>（</a:t>
            </a:r>
            <a:r>
              <a:rPr lang="en-US" altLang="zh-CN"/>
              <a:t>7</a:t>
            </a:r>
            <a:r>
              <a:rPr lang="zh-CN" altLang="en-US"/>
              <a:t>）</a:t>
            </a:r>
            <a:r>
              <a:rPr lang="zh-CN" altLang="en-US"/>
              <a:t>试验方法</a:t>
            </a:r>
            <a:endParaRPr lang="zh-CN" altLang="en-US"/>
          </a:p>
        </p:txBody>
      </p:sp>
      <p:sp>
        <p:nvSpPr>
          <p:cNvPr id="8" name="文本占位符 7"/>
          <p:cNvSpPr>
            <a:spLocks noGrp="1"/>
          </p:cNvSpPr>
          <p:nvPr>
            <p:ph type="body" idx="16389"/>
            <p:custDataLst>
              <p:tags r:id="rId9"/>
            </p:custDataLst>
          </p:nvPr>
        </p:nvSpPr>
        <p:spPr/>
        <p:txBody>
          <a:bodyPr>
            <a:normAutofit fontScale="70000"/>
          </a:bodyPr>
          <a:p>
            <a:r>
              <a:rPr lang="zh-CN" altLang="en-US"/>
              <a:t>规定验证技术要求的方法，说明环境、设备、步骤，确保结果准确可重复，考虑经济性与实用性，优先采用标准方法。</a:t>
            </a:r>
            <a:endParaRPr lang="zh-CN" altLang="en-US"/>
          </a:p>
        </p:txBody>
      </p:sp>
      <p:pic>
        <p:nvPicPr>
          <p:cNvPr id="9" name="图片占位符 8" descr="c3e47bfd-e4a5-11f0-8df8-ce86e9008dfe"/>
          <p:cNvPicPr>
            <a:picLocks noChangeAspect="1"/>
          </p:cNvPicPr>
          <p:nvPr>
            <p:ph type="pic" idx="16398"/>
            <p:custDataLst>
              <p:tags r:id="rId10"/>
            </p:custDataLst>
          </p:nvPr>
        </p:nvPicPr>
        <p:blipFill>
          <a:blip r:embed="rId11"/>
          <a:srcRect/>
          <a:stretch>
            <a:fillRect/>
          </a:stretch>
        </p:blipFill>
        <p:spPr>
          <a:xfrm>
            <a:off x="609600" y="32766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p:spPr>
      </p:pic>
      <p:sp>
        <p:nvSpPr>
          <p:cNvPr id="10" name="文本占位符 9"/>
          <p:cNvSpPr>
            <a:spLocks noGrp="1"/>
          </p:cNvSpPr>
          <p:nvPr>
            <p:ph type="body" idx="16390"/>
            <p:custDataLst>
              <p:tags r:id="rId12"/>
            </p:custDataLst>
          </p:nvPr>
        </p:nvSpPr>
        <p:spPr/>
        <p:txBody>
          <a:bodyPr>
            <a:normAutofit/>
          </a:bodyPr>
          <a:p>
            <a:r>
              <a:rPr lang="zh-CN" altLang="en-US"/>
              <a:t>（</a:t>
            </a:r>
            <a:r>
              <a:rPr lang="en-US" altLang="zh-CN"/>
              <a:t>8</a:t>
            </a:r>
            <a:r>
              <a:rPr lang="zh-CN" altLang="en-US"/>
              <a:t>）</a:t>
            </a:r>
            <a:r>
              <a:rPr lang="zh-CN" altLang="en-US"/>
              <a:t>检验规则</a:t>
            </a:r>
            <a:endParaRPr lang="zh-CN" altLang="en-US"/>
          </a:p>
        </p:txBody>
      </p:sp>
      <p:sp>
        <p:nvSpPr>
          <p:cNvPr id="11" name="文本占位符 10"/>
          <p:cNvSpPr>
            <a:spLocks noGrp="1"/>
          </p:cNvSpPr>
          <p:nvPr>
            <p:ph type="body" idx="16391"/>
            <p:custDataLst>
              <p:tags r:id="rId13"/>
            </p:custDataLst>
          </p:nvPr>
        </p:nvSpPr>
        <p:spPr/>
        <p:txBody>
          <a:bodyPr>
            <a:normAutofit/>
          </a:bodyPr>
          <a:p>
            <a:r>
              <a:rPr lang="zh-CN" altLang="en-US" sz="1100"/>
              <a:t>规定检验类型、项目、抽样方案，明确合格判定与不合格处理，平衡检验可靠性和经济性。</a:t>
            </a:r>
            <a:endParaRPr lang="zh-CN" altLang="en-US" sz="1100"/>
          </a:p>
        </p:txBody>
      </p:sp>
      <p:pic>
        <p:nvPicPr>
          <p:cNvPr id="12" name="图片占位符 11" descr="c3e4800e-e4a5-11f0-8df8-ce86e9008dfe"/>
          <p:cNvPicPr>
            <a:picLocks noChangeAspect="1"/>
          </p:cNvPicPr>
          <p:nvPr>
            <p:ph type="pic" idx="16399"/>
            <p:custDataLst>
              <p:tags r:id="rId14"/>
            </p:custDataLst>
          </p:nvPr>
        </p:nvPicPr>
        <p:blipFill>
          <a:blip r:embed="rId15"/>
          <a:srcRect/>
          <a:stretch>
            <a:fillRect/>
          </a:stretch>
        </p:blipFill>
        <p:spPr>
          <a:xfrm>
            <a:off x="6324600" y="32766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p:spPr>
      </p:pic>
      <p:sp>
        <p:nvSpPr>
          <p:cNvPr id="13" name="文本占位符 12"/>
          <p:cNvSpPr>
            <a:spLocks noGrp="1"/>
          </p:cNvSpPr>
          <p:nvPr>
            <p:ph type="body" idx="16392"/>
            <p:custDataLst>
              <p:tags r:id="rId16"/>
            </p:custDataLst>
          </p:nvPr>
        </p:nvSpPr>
        <p:spPr>
          <a:xfrm>
            <a:off x="7797800" y="3327400"/>
            <a:ext cx="4053205" cy="406400"/>
          </a:xfrm>
        </p:spPr>
        <p:txBody>
          <a:bodyPr>
            <a:normAutofit fontScale="90000"/>
          </a:bodyPr>
          <a:p>
            <a:r>
              <a:rPr lang="zh-CN" altLang="en-US"/>
              <a:t>（</a:t>
            </a:r>
            <a:r>
              <a:rPr lang="en-US" altLang="zh-CN"/>
              <a:t>9</a:t>
            </a:r>
            <a:r>
              <a:rPr lang="zh-CN" altLang="en-US"/>
              <a:t>）</a:t>
            </a:r>
            <a:r>
              <a:rPr lang="zh-CN" altLang="en-US"/>
              <a:t>标志、包装、运输和贮存</a:t>
            </a:r>
            <a:endParaRPr lang="zh-CN" altLang="en-US"/>
          </a:p>
        </p:txBody>
      </p:sp>
      <p:sp>
        <p:nvSpPr>
          <p:cNvPr id="14" name="文本占位符 13"/>
          <p:cNvSpPr>
            <a:spLocks noGrp="1"/>
          </p:cNvSpPr>
          <p:nvPr>
            <p:ph type="body" idx="16393"/>
            <p:custDataLst>
              <p:tags r:id="rId17"/>
            </p:custDataLst>
          </p:nvPr>
        </p:nvSpPr>
        <p:spPr/>
        <p:txBody>
          <a:bodyPr>
            <a:normAutofit fontScale="70000"/>
          </a:bodyPr>
          <a:p>
            <a:r>
              <a:rPr lang="zh-CN" altLang="en-US"/>
              <a:t>规定产品标志、包装要求，明确运输、贮存条件，确保产品安全、质量不受影响，考虑产品特性和使用环境。</a:t>
            </a:r>
            <a:endParaRPr lang="zh-CN" altLang="en-US"/>
          </a:p>
        </p:txBody>
      </p:sp>
      <p:pic>
        <p:nvPicPr>
          <p:cNvPr id="15" name="图片占位符 14" descr="c3e482fd-e4a5-11f0-8df8-ce86e9008dfe"/>
          <p:cNvPicPr>
            <a:picLocks noChangeAspect="1"/>
          </p:cNvPicPr>
          <p:nvPr>
            <p:ph type="pic" idx="16400"/>
            <p:custDataLst>
              <p:tags r:id="rId18"/>
            </p:custDataLst>
          </p:nvPr>
        </p:nvPicPr>
        <p:blipFill>
          <a:blip r:embed="rId19"/>
          <a:srcRect/>
          <a:stretch>
            <a:fillRect/>
          </a:stretch>
        </p:blipFill>
        <p:spPr>
          <a:xfrm>
            <a:off x="609600" y="49530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p:spPr>
      </p:pic>
      <p:sp>
        <p:nvSpPr>
          <p:cNvPr id="16" name="文本占位符 15"/>
          <p:cNvSpPr>
            <a:spLocks noGrp="1"/>
          </p:cNvSpPr>
          <p:nvPr>
            <p:ph type="body" idx="16394"/>
            <p:custDataLst>
              <p:tags r:id="rId20"/>
            </p:custDataLst>
          </p:nvPr>
        </p:nvSpPr>
        <p:spPr/>
        <p:txBody>
          <a:bodyPr>
            <a:normAutofit/>
          </a:bodyPr>
          <a:p>
            <a:r>
              <a:rPr lang="zh-CN" altLang="en-US"/>
              <a:t>（</a:t>
            </a:r>
            <a:r>
              <a:rPr lang="en-US" altLang="zh-CN"/>
              <a:t>10</a:t>
            </a:r>
            <a:r>
              <a:rPr lang="zh-CN" altLang="en-US"/>
              <a:t>）</a:t>
            </a:r>
            <a:r>
              <a:rPr lang="zh-CN" altLang="en-US"/>
              <a:t>附录作用</a:t>
            </a:r>
            <a:endParaRPr lang="zh-CN" altLang="en-US"/>
          </a:p>
        </p:txBody>
      </p:sp>
      <p:sp>
        <p:nvSpPr>
          <p:cNvPr id="17" name="文本占位符 16"/>
          <p:cNvSpPr>
            <a:spLocks noGrp="1"/>
          </p:cNvSpPr>
          <p:nvPr>
            <p:ph type="body" idx="16395"/>
            <p:custDataLst>
              <p:tags r:id="rId21"/>
            </p:custDataLst>
          </p:nvPr>
        </p:nvSpPr>
        <p:spPr/>
        <p:txBody>
          <a:bodyPr>
            <a:normAutofit fontScale="70000"/>
          </a:bodyPr>
          <a:p>
            <a:r>
              <a:rPr lang="zh-CN" altLang="en-US"/>
              <a:t>补充正文未详内容，含资料性与规范性附录，提供参考信息和技术数据，保持良好衔接，便于查阅使用。</a:t>
            </a:r>
            <a:endParaRPr lang="zh-CN" altLang="en-US"/>
          </a:p>
        </p:txBody>
      </p:sp>
    </p:spTree>
    <p:custDataLst>
      <p:tags r:id="rId22"/>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normAutofit/>
          </a:bodyPr>
          <a:p>
            <a:r>
              <a:rPr lang="en-US" altLang="zh-CN"/>
              <a:t>6.3.1 </a:t>
            </a:r>
            <a:r>
              <a:rPr lang="zh-CN" altLang="en-US"/>
              <a:t>标准文献概述</a:t>
            </a:r>
            <a:endParaRPr lang="zh-CN" altLang="en-US"/>
          </a:p>
        </p:txBody>
      </p:sp>
      <p:sp>
        <p:nvSpPr>
          <p:cNvPr id="3" name="装饰  1"/>
          <p:cNvSpPr>
            <a:spLocks noGrp="1"/>
          </p:cNvSpPr>
          <p:nvPr>
            <p:ph type="body" idx="16390"/>
            <p:custDataLst>
              <p:tags r:id="rId2"/>
            </p:custDataLst>
          </p:nvPr>
        </p:nvSpPr>
        <p:spPr>
          <a:xfrm>
            <a:off x="419735" y="1524000"/>
            <a:ext cx="3539490" cy="2032000"/>
          </a:xfrm>
        </p:spPr>
        <p:txBody>
          <a:bodyPr/>
          <a:p>
            <a:r>
              <a:rPr lang="zh-CN" altLang="en-US"/>
              <a:t> </a:t>
            </a:r>
            <a:endParaRPr lang="zh-CN" altLang="en-US"/>
          </a:p>
        </p:txBody>
      </p:sp>
      <p:sp>
        <p:nvSpPr>
          <p:cNvPr id="5" name="文本占位符 4"/>
          <p:cNvSpPr>
            <a:spLocks noGrp="1"/>
          </p:cNvSpPr>
          <p:nvPr>
            <p:ph type="body" idx="16386"/>
            <p:custDataLst>
              <p:tags r:id="rId3"/>
            </p:custDataLst>
          </p:nvPr>
        </p:nvSpPr>
        <p:spPr>
          <a:xfrm>
            <a:off x="724535" y="1888490"/>
            <a:ext cx="4724400" cy="406400"/>
          </a:xfrm>
        </p:spPr>
        <p:txBody>
          <a:bodyPr>
            <a:normAutofit/>
          </a:bodyPr>
          <a:p>
            <a:r>
              <a:rPr lang="en-US" altLang="zh-CN"/>
              <a:t>5.</a:t>
            </a:r>
            <a:r>
              <a:rPr lang="zh-CN" altLang="en-US"/>
              <a:t>标准号的构成</a:t>
            </a:r>
            <a:endParaRPr lang="zh-CN" altLang="en-US"/>
          </a:p>
        </p:txBody>
      </p:sp>
      <p:sp>
        <p:nvSpPr>
          <p:cNvPr id="6" name="文本占位符 5"/>
          <p:cNvSpPr>
            <a:spLocks noGrp="1"/>
          </p:cNvSpPr>
          <p:nvPr>
            <p:ph type="body" idx="16387"/>
            <p:custDataLst>
              <p:tags r:id="rId4"/>
            </p:custDataLst>
          </p:nvPr>
        </p:nvSpPr>
        <p:spPr>
          <a:xfrm>
            <a:off x="724535" y="2514600"/>
            <a:ext cx="3234690" cy="1828800"/>
          </a:xfrm>
        </p:spPr>
        <p:txBody>
          <a:bodyPr>
            <a:normAutofit/>
          </a:bodyPr>
          <a:p>
            <a:r>
              <a:rPr lang="zh-CN" altLang="en-US"/>
              <a:t>标准号一般由颁布机构代号（或标准代号）、顺序号和颁布年组成，如表 所示。</a:t>
            </a:r>
            <a:endParaRPr lang="zh-CN" altLang="en-US"/>
          </a:p>
        </p:txBody>
      </p:sp>
      <p:sp>
        <p:nvSpPr>
          <p:cNvPr id="7" name="装饰  5"/>
          <p:cNvSpPr>
            <a:spLocks noGrp="1"/>
          </p:cNvSpPr>
          <p:nvPr>
            <p:ph type="body" idx="16392"/>
            <p:custDataLst>
              <p:tags r:id="rId5"/>
            </p:custDataLst>
          </p:nvPr>
        </p:nvSpPr>
        <p:spPr>
          <a:xfrm>
            <a:off x="419735" y="3759200"/>
            <a:ext cx="3539490" cy="2153920"/>
          </a:xfrm>
        </p:spPr>
        <p:txBody>
          <a:bodyPr/>
          <a:p>
            <a:r>
              <a:rPr lang="zh-CN" altLang="en-US"/>
              <a:t> </a:t>
            </a:r>
            <a:endParaRPr lang="zh-CN" altLang="en-US"/>
          </a:p>
        </p:txBody>
      </p:sp>
      <p:sp>
        <p:nvSpPr>
          <p:cNvPr id="9" name="文本占位符 8"/>
          <p:cNvSpPr>
            <a:spLocks noGrp="1"/>
          </p:cNvSpPr>
          <p:nvPr>
            <p:ph type="body" idx="16388"/>
            <p:custDataLst>
              <p:tags r:id="rId6"/>
            </p:custDataLst>
          </p:nvPr>
        </p:nvSpPr>
        <p:spPr>
          <a:xfrm>
            <a:off x="724535" y="3937000"/>
            <a:ext cx="4724400" cy="406400"/>
          </a:xfrm>
        </p:spPr>
        <p:txBody>
          <a:bodyPr>
            <a:normAutofit/>
          </a:bodyPr>
          <a:p>
            <a:r>
              <a:rPr lang="en-US" altLang="zh-CN"/>
              <a:t>6.</a:t>
            </a:r>
            <a:r>
              <a:rPr lang="zh-CN" altLang="en-US"/>
              <a:t>标龄</a:t>
            </a:r>
            <a:endParaRPr lang="zh-CN" altLang="en-US"/>
          </a:p>
        </p:txBody>
      </p:sp>
      <p:sp>
        <p:nvSpPr>
          <p:cNvPr id="10" name="文本占位符 9"/>
          <p:cNvSpPr>
            <a:spLocks noGrp="1"/>
          </p:cNvSpPr>
          <p:nvPr>
            <p:ph type="body" idx="16389"/>
            <p:custDataLst>
              <p:tags r:id="rId7"/>
            </p:custDataLst>
          </p:nvPr>
        </p:nvSpPr>
        <p:spPr>
          <a:xfrm>
            <a:off x="724535" y="4563110"/>
            <a:ext cx="3092450" cy="1828800"/>
          </a:xfrm>
        </p:spPr>
        <p:txBody>
          <a:bodyPr>
            <a:normAutofit/>
          </a:bodyPr>
          <a:p>
            <a:r>
              <a:rPr lang="zh-CN" altLang="en-US"/>
              <a:t>标龄是标准自实施至复审重新确认、修订或废止的有效期。各国不同，ISO平均4.92年，我国国标一般5年。</a:t>
            </a:r>
            <a:endParaRPr lang="zh-CN" altLang="en-US"/>
          </a:p>
        </p:txBody>
      </p:sp>
      <p:pic>
        <p:nvPicPr>
          <p:cNvPr id="13" name="图片 12"/>
          <p:cNvPicPr>
            <a:picLocks noChangeAspect="1"/>
          </p:cNvPicPr>
          <p:nvPr/>
        </p:nvPicPr>
        <p:blipFill>
          <a:blip r:embed="rId8"/>
          <a:stretch>
            <a:fillRect/>
          </a:stretch>
        </p:blipFill>
        <p:spPr>
          <a:xfrm>
            <a:off x="4463415" y="1574800"/>
            <a:ext cx="6887210" cy="4036060"/>
          </a:xfrm>
          <a:prstGeom prst="rect">
            <a:avLst/>
          </a:prstGeom>
        </p:spPr>
      </p:pic>
    </p:spTree>
    <p:custDataLst>
      <p:tags r:id="rId9"/>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normAutofit/>
          </a:bodyPr>
          <a:p>
            <a:r>
              <a:rPr lang="en-US" altLang="zh-CN"/>
              <a:t>6.3.2 </a:t>
            </a:r>
            <a:r>
              <a:rPr lang="zh-CN" altLang="en-US"/>
              <a:t>中国标准信息检索</a:t>
            </a:r>
            <a:endParaRPr lang="zh-CN" altLang="en-US"/>
          </a:p>
        </p:txBody>
      </p:sp>
      <p:sp>
        <p:nvSpPr>
          <p:cNvPr id="3" name="装饰  1"/>
          <p:cNvSpPr>
            <a:spLocks noGrp="1"/>
          </p:cNvSpPr>
          <p:nvPr>
            <p:ph type="body" idx="16390"/>
            <p:custDataLst>
              <p:tags r:id="rId2"/>
            </p:custDataLst>
          </p:nvPr>
        </p:nvSpPr>
        <p:spPr/>
        <p:txBody>
          <a:bodyPr/>
          <a:p>
            <a:r>
              <a:rPr lang="zh-CN" altLang="en-US"/>
              <a:t> </a:t>
            </a:r>
            <a:endParaRPr lang="zh-CN" altLang="en-US"/>
          </a:p>
        </p:txBody>
      </p:sp>
      <p:pic>
        <p:nvPicPr>
          <p:cNvPr id="4" name="图片占位符 3" descr="c3a47150-e4a5-11f0-98a6-12a3712067a7"/>
          <p:cNvPicPr>
            <a:picLocks noChangeAspect="1"/>
          </p:cNvPicPr>
          <p:nvPr>
            <p:ph type="pic" idx="16391"/>
            <p:custDataLst>
              <p:tags r:id="rId3"/>
            </p:custDataLst>
          </p:nvPr>
        </p:nvPicPr>
        <p:blipFill>
          <a:blip r:embed="rId4"/>
          <a:srcRect t="314" b="314"/>
          <a:stretch>
            <a:fillRect/>
          </a:stretch>
        </p:blipFill>
        <p:spPr>
          <a:xfrm>
            <a:off x="609600" y="1524000"/>
            <a:ext cx="5334000" cy="2336800"/>
          </a:xfrm>
          <a:custGeom>
            <a:avLst/>
            <a:gdLst>
              <a:gd name="connisteX0" fmla="*/ 0 w 5334000"/>
              <a:gd name="connsiteY0" fmla="*/ 203200 h 2336800"/>
              <a:gd name="connisteX1" fmla="*/ 203200 w 5334000"/>
              <a:gd name="connsiteY1" fmla="*/ 0 h 2336800"/>
              <a:gd name="connisteX2" fmla="*/ 5130800 w 5334000"/>
              <a:gd name="connsiteY2" fmla="*/ 0 h 2336800"/>
              <a:gd name="connisteX3" fmla="*/ 5334000 w 5334000"/>
              <a:gd name="connsiteY3" fmla="*/ 203200 h 2336800"/>
              <a:gd name="connisteX4" fmla="*/ 5334000 w 5334000"/>
              <a:gd name="connsiteY4" fmla="*/ 2336800 h 2336800"/>
              <a:gd name="connisteX5" fmla="*/ 0 w 5334000"/>
              <a:gd name="connsiteY5" fmla="*/ 2336800 h 2336800"/>
              <a:gd name="connisteX6" fmla="*/ 0 w 5334000"/>
              <a:gd name="connsiteY6" fmla="*/ 2032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34000" h="2336800">
                <a:moveTo>
                  <a:pt x="0" y="203200"/>
                </a:moveTo>
                <a:cubicBezTo>
                  <a:pt x="0" y="90976"/>
                  <a:pt x="90976" y="0"/>
                  <a:pt x="203200" y="0"/>
                </a:cubicBezTo>
                <a:lnTo>
                  <a:pt x="5130800" y="0"/>
                </a:lnTo>
                <a:cubicBezTo>
                  <a:pt x="5243024" y="0"/>
                  <a:pt x="5334000" y="90976"/>
                  <a:pt x="5334000" y="203200"/>
                </a:cubicBezTo>
                <a:lnTo>
                  <a:pt x="5334000" y="2336800"/>
                </a:lnTo>
                <a:lnTo>
                  <a:pt x="0" y="2336800"/>
                </a:lnTo>
                <a:lnTo>
                  <a:pt x="0" y="203200"/>
                </a:lnTo>
                <a:close/>
              </a:path>
            </a:pathLst>
          </a:custGeom>
        </p:spPr>
      </p:pic>
      <p:sp>
        <p:nvSpPr>
          <p:cNvPr id="5" name="文本占位符 4"/>
          <p:cNvSpPr>
            <a:spLocks noGrp="1"/>
          </p:cNvSpPr>
          <p:nvPr>
            <p:ph type="body" idx="16386"/>
            <p:custDataLst>
              <p:tags r:id="rId5"/>
            </p:custDataLst>
          </p:nvPr>
        </p:nvSpPr>
        <p:spPr/>
        <p:txBody>
          <a:bodyPr>
            <a:normAutofit/>
          </a:bodyPr>
          <a:p>
            <a:r>
              <a:rPr lang="zh-CN" altLang="en-US"/>
              <a:t>中国标准分类</a:t>
            </a:r>
            <a:endParaRPr lang="zh-CN" altLang="en-US"/>
          </a:p>
        </p:txBody>
      </p:sp>
      <p:sp>
        <p:nvSpPr>
          <p:cNvPr id="6" name="文本占位符 5"/>
          <p:cNvSpPr>
            <a:spLocks noGrp="1"/>
          </p:cNvSpPr>
          <p:nvPr>
            <p:ph type="body" idx="16387"/>
            <p:custDataLst>
              <p:tags r:id="rId6"/>
            </p:custDataLst>
          </p:nvPr>
        </p:nvSpPr>
        <p:spPr/>
        <p:txBody>
          <a:bodyPr>
            <a:normAutofit/>
          </a:bodyPr>
          <a:p>
            <a:r>
              <a:rPr lang="zh-CN" altLang="en-US"/>
              <a:t>国家标准、行业标准，涉及全国统一技术要求，动态更新，GB代号代表国标。</a:t>
            </a:r>
            <a:endParaRPr lang="zh-CN" altLang="en-US"/>
          </a:p>
        </p:txBody>
      </p:sp>
      <p:sp>
        <p:nvSpPr>
          <p:cNvPr id="7" name="装饰  5"/>
          <p:cNvSpPr>
            <a:spLocks noGrp="1"/>
          </p:cNvSpPr>
          <p:nvPr>
            <p:ph type="body" idx="16392"/>
            <p:custDataLst>
              <p:tags r:id="rId7"/>
            </p:custDataLst>
          </p:nvPr>
        </p:nvSpPr>
        <p:spPr/>
        <p:txBody>
          <a:bodyPr/>
          <a:p>
            <a:r>
              <a:rPr lang="zh-CN" altLang="en-US"/>
              <a:t> </a:t>
            </a:r>
            <a:endParaRPr lang="zh-CN" altLang="en-US"/>
          </a:p>
        </p:txBody>
      </p:sp>
      <p:pic>
        <p:nvPicPr>
          <p:cNvPr id="8" name="图片占位符 7" descr="c3a47389-e4a5-11f0-98a6-12a3712067a7"/>
          <p:cNvPicPr>
            <a:picLocks noChangeAspect="1"/>
          </p:cNvPicPr>
          <p:nvPr>
            <p:ph type="pic" idx="16393"/>
            <p:custDataLst>
              <p:tags r:id="rId8"/>
            </p:custDataLst>
          </p:nvPr>
        </p:nvPicPr>
        <p:blipFill>
          <a:blip r:embed="rId9"/>
          <a:srcRect t="314" b="314"/>
          <a:stretch>
            <a:fillRect/>
          </a:stretch>
        </p:blipFill>
        <p:spPr>
          <a:xfrm>
            <a:off x="6248400" y="1524000"/>
            <a:ext cx="5334000" cy="2336800"/>
          </a:xfrm>
          <a:custGeom>
            <a:avLst/>
            <a:gdLst>
              <a:gd name="connisteX0" fmla="*/ 0 w 5334000"/>
              <a:gd name="connsiteY0" fmla="*/ 203200 h 2336800"/>
              <a:gd name="connisteX1" fmla="*/ 203200 w 5334000"/>
              <a:gd name="connsiteY1" fmla="*/ 0 h 2336800"/>
              <a:gd name="connisteX2" fmla="*/ 5130800 w 5334000"/>
              <a:gd name="connsiteY2" fmla="*/ 0 h 2336800"/>
              <a:gd name="connisteX3" fmla="*/ 5334000 w 5334000"/>
              <a:gd name="connsiteY3" fmla="*/ 203200 h 2336800"/>
              <a:gd name="connisteX4" fmla="*/ 5334000 w 5334000"/>
              <a:gd name="connsiteY4" fmla="*/ 2336800 h 2336800"/>
              <a:gd name="connisteX5" fmla="*/ 0 w 5334000"/>
              <a:gd name="connsiteY5" fmla="*/ 2336800 h 2336800"/>
              <a:gd name="connisteX6" fmla="*/ 0 w 5334000"/>
              <a:gd name="connsiteY6" fmla="*/ 2032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34000" h="2336800">
                <a:moveTo>
                  <a:pt x="0" y="203200"/>
                </a:moveTo>
                <a:cubicBezTo>
                  <a:pt x="0" y="90976"/>
                  <a:pt x="90976" y="0"/>
                  <a:pt x="203200" y="0"/>
                </a:cubicBezTo>
                <a:lnTo>
                  <a:pt x="5130800" y="0"/>
                </a:lnTo>
                <a:cubicBezTo>
                  <a:pt x="5243024" y="0"/>
                  <a:pt x="5334000" y="90976"/>
                  <a:pt x="5334000" y="203200"/>
                </a:cubicBezTo>
                <a:lnTo>
                  <a:pt x="5334000" y="2336800"/>
                </a:lnTo>
                <a:lnTo>
                  <a:pt x="0" y="2336800"/>
                </a:lnTo>
                <a:lnTo>
                  <a:pt x="0" y="203200"/>
                </a:lnTo>
                <a:close/>
              </a:path>
            </a:pathLst>
          </a:custGeom>
        </p:spPr>
      </p:pic>
      <p:sp>
        <p:nvSpPr>
          <p:cNvPr id="9" name="文本占位符 8"/>
          <p:cNvSpPr>
            <a:spLocks noGrp="1"/>
          </p:cNvSpPr>
          <p:nvPr>
            <p:ph type="body" idx="16388"/>
            <p:custDataLst>
              <p:tags r:id="rId10"/>
            </p:custDataLst>
          </p:nvPr>
        </p:nvSpPr>
        <p:spPr/>
        <p:txBody>
          <a:bodyPr>
            <a:normAutofit/>
          </a:bodyPr>
          <a:p>
            <a:r>
              <a:rPr lang="zh-CN" altLang="en-US"/>
              <a:t>标准发展历程</a:t>
            </a:r>
            <a:endParaRPr lang="zh-CN" altLang="en-US"/>
          </a:p>
        </p:txBody>
      </p:sp>
      <p:sp>
        <p:nvSpPr>
          <p:cNvPr id="10" name="文本占位符 9"/>
          <p:cNvSpPr>
            <a:spLocks noGrp="1"/>
          </p:cNvSpPr>
          <p:nvPr>
            <p:ph type="body" idx="16389"/>
            <p:custDataLst>
              <p:tags r:id="rId11"/>
            </p:custDataLst>
          </p:nvPr>
        </p:nvSpPr>
        <p:spPr/>
        <p:txBody>
          <a:bodyPr>
            <a:normAutofit/>
          </a:bodyPr>
          <a:p>
            <a:r>
              <a:rPr lang="zh-CN" altLang="en-US"/>
              <a:t>1978年始，参与ISO，立法规范，1989年《标准化法》实施，完善法制，促进行业发展。</a:t>
            </a:r>
            <a:endParaRPr lang="zh-CN" altLang="en-US"/>
          </a:p>
        </p:txBody>
      </p:sp>
    </p:spTree>
    <p:custDataLst>
      <p:tags r:id="rId12"/>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normAutofit/>
          </a:bodyPr>
          <a:p>
            <a:r>
              <a:rPr lang="en-US" altLang="zh-CN"/>
              <a:t>6.3.2 </a:t>
            </a:r>
            <a:r>
              <a:rPr lang="zh-CN" altLang="en-US"/>
              <a:t>中国标准信息检索</a:t>
            </a:r>
            <a:endParaRPr lang="zh-CN" altLang="en-US"/>
          </a:p>
        </p:txBody>
      </p:sp>
      <p:sp>
        <p:nvSpPr>
          <p:cNvPr id="3" name="文本占位符 2"/>
          <p:cNvSpPr>
            <a:spLocks noGrp="1"/>
          </p:cNvSpPr>
          <p:nvPr>
            <p:ph type="body" idx="16386"/>
            <p:custDataLst>
              <p:tags r:id="rId2"/>
            </p:custDataLst>
          </p:nvPr>
        </p:nvSpPr>
        <p:spPr/>
        <p:txBody>
          <a:bodyPr>
            <a:normAutofit/>
          </a:bodyPr>
          <a:p>
            <a:r>
              <a:rPr lang="en-US" altLang="zh-CN"/>
              <a:t>1.</a:t>
            </a:r>
            <a:r>
              <a:rPr lang="zh-CN" altLang="en-US"/>
              <a:t>中华人民共和国强制性国家标准目录</a:t>
            </a:r>
            <a:endParaRPr lang="zh-CN" altLang="en-US"/>
          </a:p>
        </p:txBody>
      </p:sp>
      <p:pic>
        <p:nvPicPr>
          <p:cNvPr id="4" name="图片占位符 3" descr="c1440270-e4a5-11f0-bb97-5a0965a49f14"/>
          <p:cNvPicPr>
            <a:picLocks noChangeAspect="1"/>
          </p:cNvPicPr>
          <p:nvPr>
            <p:ph type="pic" idx="16391"/>
            <p:custDataLst>
              <p:tags r:id="rId3"/>
            </p:custDataLst>
          </p:nvPr>
        </p:nvPicPr>
        <p:blipFill>
          <a:blip r:embed="rId4"/>
          <a:srcRect l="16076" r="16076"/>
          <a:stretch>
            <a:fillRect/>
          </a:stretch>
        </p:blipFill>
        <p:spPr>
          <a:xfrm>
            <a:off x="4648200" y="558800"/>
            <a:ext cx="3162300" cy="3048000"/>
          </a:xfrm>
          <a:custGeom>
            <a:avLst/>
            <a:gdLst>
              <a:gd name="connisteX0" fmla="*/ 0 w 3162300"/>
              <a:gd name="connsiteY0" fmla="*/ 203200 h 3048000"/>
              <a:gd name="connisteX1" fmla="*/ 203200 w 3162300"/>
              <a:gd name="connsiteY1" fmla="*/ 0 h 3048000"/>
              <a:gd name="connisteX2" fmla="*/ 2959100 w 3162300"/>
              <a:gd name="connsiteY2" fmla="*/ 0 h 3048000"/>
              <a:gd name="connisteX3" fmla="*/ 3162300 w 3162300"/>
              <a:gd name="connsiteY3" fmla="*/ 203200 h 3048000"/>
              <a:gd name="connisteX4" fmla="*/ 3162300 w 3162300"/>
              <a:gd name="connsiteY4" fmla="*/ 2844800 h 3048000"/>
              <a:gd name="connisteX5" fmla="*/ 2959100 w 3162300"/>
              <a:gd name="connsiteY5" fmla="*/ 3048000 h 3048000"/>
              <a:gd name="connisteX6" fmla="*/ 203200 w 3162300"/>
              <a:gd name="connsiteY6" fmla="*/ 3048000 h 3048000"/>
              <a:gd name="connisteX7" fmla="*/ 0 w 3162300"/>
              <a:gd name="connsiteY7" fmla="*/ 2844800 h 3048000"/>
              <a:gd name="connisteX8" fmla="*/ 0 w 3162300"/>
              <a:gd name="connsiteY8" fmla="*/ 203200 h 3048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162300" h="3048000">
                <a:moveTo>
                  <a:pt x="0" y="203200"/>
                </a:moveTo>
                <a:cubicBezTo>
                  <a:pt x="0" y="90976"/>
                  <a:pt x="90976" y="0"/>
                  <a:pt x="203200" y="0"/>
                </a:cubicBezTo>
                <a:lnTo>
                  <a:pt x="2959100" y="0"/>
                </a:lnTo>
                <a:cubicBezTo>
                  <a:pt x="3071324" y="0"/>
                  <a:pt x="3162300" y="90976"/>
                  <a:pt x="3162300" y="203200"/>
                </a:cubicBezTo>
                <a:lnTo>
                  <a:pt x="3162300" y="2844800"/>
                </a:lnTo>
                <a:cubicBezTo>
                  <a:pt x="3162300" y="2957024"/>
                  <a:pt x="3071324" y="3048000"/>
                  <a:pt x="2959100" y="3048000"/>
                </a:cubicBezTo>
                <a:lnTo>
                  <a:pt x="203200" y="3048000"/>
                </a:lnTo>
                <a:cubicBezTo>
                  <a:pt x="90976" y="3048000"/>
                  <a:pt x="0" y="2957024"/>
                  <a:pt x="0" y="2844800"/>
                </a:cubicBezTo>
                <a:lnTo>
                  <a:pt x="0" y="203200"/>
                </a:lnTo>
                <a:close/>
              </a:path>
            </a:pathLst>
          </a:custGeom>
        </p:spPr>
      </p:pic>
      <p:sp>
        <p:nvSpPr>
          <p:cNvPr id="5" name="文本占位符 4"/>
          <p:cNvSpPr>
            <a:spLocks noGrp="1"/>
          </p:cNvSpPr>
          <p:nvPr>
            <p:ph type="body" idx="16387"/>
            <p:custDataLst>
              <p:tags r:id="rId5"/>
            </p:custDataLst>
          </p:nvPr>
        </p:nvSpPr>
        <p:spPr/>
        <p:txBody>
          <a:bodyPr>
            <a:normAutofit/>
          </a:bodyPr>
          <a:p>
            <a:r>
              <a:rPr lang="zh-CN" altLang="en-US"/>
              <a:t>标准信息检索</a:t>
            </a:r>
            <a:endParaRPr lang="zh-CN" altLang="en-US"/>
          </a:p>
        </p:txBody>
      </p:sp>
      <p:sp>
        <p:nvSpPr>
          <p:cNvPr id="6" name="文本占位符 5"/>
          <p:cNvSpPr>
            <a:spLocks noGrp="1"/>
          </p:cNvSpPr>
          <p:nvPr>
            <p:ph type="body" idx="16388"/>
            <p:custDataLst>
              <p:tags r:id="rId6"/>
            </p:custDataLst>
          </p:nvPr>
        </p:nvSpPr>
        <p:spPr/>
        <p:txBody>
          <a:bodyPr>
            <a:normAutofit fontScale="90000"/>
          </a:bodyPr>
          <a:p>
            <a:r>
              <a:rPr lang="zh-CN" altLang="en-US"/>
              <a:t>利用《中华人民共和国强制性国家标准目录》，由国家质量监督局标准化司编制，中国标准出版社出版，年刊形式，含分类目次、目录正文和标准索引，按《中国标准分类法》（CCS）编排，同目录下按标准号排序，便于全文查找。</a:t>
            </a:r>
            <a:endParaRPr lang="zh-CN" altLang="en-US"/>
          </a:p>
        </p:txBody>
      </p:sp>
      <p:pic>
        <p:nvPicPr>
          <p:cNvPr id="7" name="图片占位符 6" descr="c1440394-e4a5-11f0-bb97-5a0965a49f14"/>
          <p:cNvPicPr>
            <a:picLocks noChangeAspect="1"/>
          </p:cNvPicPr>
          <p:nvPr>
            <p:ph type="pic" idx="16392"/>
            <p:custDataLst>
              <p:tags r:id="rId7"/>
            </p:custDataLst>
          </p:nvPr>
        </p:nvPicPr>
        <p:blipFill>
          <a:blip r:embed="rId8"/>
          <a:srcRect l="15417" r="15417"/>
          <a:stretch>
            <a:fillRect/>
          </a:stretch>
        </p:blipFill>
        <p:spPr>
          <a:xfrm>
            <a:off x="8420100" y="558800"/>
            <a:ext cx="3162300" cy="3048000"/>
          </a:xfrm>
          <a:custGeom>
            <a:avLst/>
            <a:gdLst>
              <a:gd name="connisteX0" fmla="*/ 0 w 3162300"/>
              <a:gd name="connsiteY0" fmla="*/ 203200 h 3048000"/>
              <a:gd name="connisteX1" fmla="*/ 203200 w 3162300"/>
              <a:gd name="connsiteY1" fmla="*/ 0 h 3048000"/>
              <a:gd name="connisteX2" fmla="*/ 2959100 w 3162300"/>
              <a:gd name="connsiteY2" fmla="*/ 0 h 3048000"/>
              <a:gd name="connisteX3" fmla="*/ 3162300 w 3162300"/>
              <a:gd name="connsiteY3" fmla="*/ 203200 h 3048000"/>
              <a:gd name="connisteX4" fmla="*/ 3162300 w 3162300"/>
              <a:gd name="connsiteY4" fmla="*/ 2844800 h 3048000"/>
              <a:gd name="connisteX5" fmla="*/ 2959100 w 3162300"/>
              <a:gd name="connsiteY5" fmla="*/ 3048000 h 3048000"/>
              <a:gd name="connisteX6" fmla="*/ 203200 w 3162300"/>
              <a:gd name="connsiteY6" fmla="*/ 3048000 h 3048000"/>
              <a:gd name="connisteX7" fmla="*/ 0 w 3162300"/>
              <a:gd name="connsiteY7" fmla="*/ 2844800 h 3048000"/>
              <a:gd name="connisteX8" fmla="*/ 0 w 3162300"/>
              <a:gd name="connsiteY8" fmla="*/ 203200 h 3048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162300" h="3048000">
                <a:moveTo>
                  <a:pt x="0" y="203200"/>
                </a:moveTo>
                <a:cubicBezTo>
                  <a:pt x="0" y="90976"/>
                  <a:pt x="90976" y="0"/>
                  <a:pt x="203200" y="0"/>
                </a:cubicBezTo>
                <a:lnTo>
                  <a:pt x="2959100" y="0"/>
                </a:lnTo>
                <a:cubicBezTo>
                  <a:pt x="3071324" y="0"/>
                  <a:pt x="3162300" y="90976"/>
                  <a:pt x="3162300" y="203200"/>
                </a:cubicBezTo>
                <a:lnTo>
                  <a:pt x="3162300" y="2844800"/>
                </a:lnTo>
                <a:cubicBezTo>
                  <a:pt x="3162300" y="2957024"/>
                  <a:pt x="3071324" y="3048000"/>
                  <a:pt x="2959100" y="3048000"/>
                </a:cubicBezTo>
                <a:lnTo>
                  <a:pt x="203200" y="3048000"/>
                </a:lnTo>
                <a:cubicBezTo>
                  <a:pt x="90976" y="3048000"/>
                  <a:pt x="0" y="2957024"/>
                  <a:pt x="0" y="2844800"/>
                </a:cubicBezTo>
                <a:lnTo>
                  <a:pt x="0" y="203200"/>
                </a:lnTo>
                <a:close/>
              </a:path>
            </a:pathLst>
          </a:custGeom>
        </p:spPr>
      </p:pic>
      <p:sp>
        <p:nvSpPr>
          <p:cNvPr id="8" name="文本占位符 7"/>
          <p:cNvSpPr>
            <a:spLocks noGrp="1"/>
          </p:cNvSpPr>
          <p:nvPr>
            <p:ph type="body" idx="16389"/>
            <p:custDataLst>
              <p:tags r:id="rId9"/>
            </p:custDataLst>
          </p:nvPr>
        </p:nvSpPr>
        <p:spPr/>
        <p:txBody>
          <a:bodyPr>
            <a:normAutofit/>
          </a:bodyPr>
          <a:p>
            <a:r>
              <a:rPr lang="zh-CN" altLang="en-US"/>
              <a:t>CCS分类</a:t>
            </a:r>
            <a:endParaRPr lang="zh-CN" altLang="en-US"/>
          </a:p>
        </p:txBody>
      </p:sp>
      <p:sp>
        <p:nvSpPr>
          <p:cNvPr id="9" name="文本占位符 8"/>
          <p:cNvSpPr>
            <a:spLocks noGrp="1"/>
          </p:cNvSpPr>
          <p:nvPr>
            <p:ph type="body" idx="16390"/>
            <p:custDataLst>
              <p:tags r:id="rId10"/>
            </p:custDataLst>
          </p:nvPr>
        </p:nvSpPr>
        <p:spPr/>
        <p:txBody>
          <a:bodyPr>
            <a:normAutofit lnSpcReduction="20000"/>
          </a:bodyPr>
          <a:p>
            <a:r>
              <a:rPr lang="zh-CN" altLang="en-US" sz="1400"/>
              <a:t>《中国标准分类法》（CCS）涵盖24大类，包括综合、农林、医药卫生、矿业、石油、能源、化工、冶金、机械、电工、电子、通信、仪器、工程、建材、交通、铁路、车辆、船舶、航空、纺织、食品、轻工、环保等。</a:t>
            </a:r>
            <a:endParaRPr lang="zh-CN" altLang="en-US" sz="1400"/>
          </a:p>
        </p:txBody>
      </p:sp>
    </p:spTree>
    <p:custDataLst>
      <p:tags r:id="rId11"/>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normAutofit/>
          </a:bodyPr>
          <a:p>
            <a:r>
              <a:rPr lang="en-US" altLang="zh-CN"/>
              <a:t>6.3.2 </a:t>
            </a:r>
            <a:r>
              <a:rPr lang="zh-CN" altLang="en-US"/>
              <a:t>中国标准信息检索</a:t>
            </a:r>
            <a:endParaRPr lang="zh-CN" altLang="en-US"/>
          </a:p>
        </p:txBody>
      </p:sp>
      <p:sp>
        <p:nvSpPr>
          <p:cNvPr id="3" name="文本占位符 2"/>
          <p:cNvSpPr>
            <a:spLocks noGrp="1"/>
          </p:cNvSpPr>
          <p:nvPr>
            <p:ph type="body" idx="16386"/>
            <p:custDataLst>
              <p:tags r:id="rId2"/>
            </p:custDataLst>
          </p:nvPr>
        </p:nvSpPr>
        <p:spPr/>
        <p:txBody>
          <a:bodyPr>
            <a:normAutofit/>
          </a:bodyPr>
          <a:p>
            <a:r>
              <a:rPr lang="en-US" altLang="zh-CN"/>
              <a:t>2.</a:t>
            </a:r>
            <a:r>
              <a:rPr lang="zh-CN" altLang="en-US"/>
              <a:t>中国标准服务网（https://www.cssn.net.cn）</a:t>
            </a:r>
            <a:endParaRPr lang="zh-CN" altLang="en-US"/>
          </a:p>
        </p:txBody>
      </p:sp>
      <p:sp>
        <p:nvSpPr>
          <p:cNvPr id="5" name="装饰  3"/>
          <p:cNvSpPr>
            <a:spLocks noGrp="1"/>
          </p:cNvSpPr>
          <p:nvPr>
            <p:ph type="body" idx="16392"/>
            <p:custDataLst>
              <p:tags r:id="rId3"/>
            </p:custDataLst>
          </p:nvPr>
        </p:nvSpPr>
        <p:spPr/>
        <p:txBody>
          <a:bodyPr/>
          <a:p>
            <a:r>
              <a:rPr lang="zh-CN" altLang="en-US"/>
              <a:t> </a:t>
            </a:r>
            <a:endParaRPr lang="zh-CN" altLang="en-US"/>
          </a:p>
        </p:txBody>
      </p:sp>
      <p:sp>
        <p:nvSpPr>
          <p:cNvPr id="6" name="文本占位符 5"/>
          <p:cNvSpPr>
            <a:spLocks noGrp="1"/>
          </p:cNvSpPr>
          <p:nvPr>
            <p:ph type="body" idx="16387"/>
            <p:custDataLst>
              <p:tags r:id="rId4"/>
            </p:custDataLst>
          </p:nvPr>
        </p:nvSpPr>
        <p:spPr/>
        <p:txBody>
          <a:bodyPr>
            <a:normAutofit/>
          </a:bodyPr>
          <a:p>
            <a:r>
              <a:rPr lang="zh-CN" altLang="en-US"/>
              <a:t>标准文献信息检索</a:t>
            </a:r>
            <a:endParaRPr lang="zh-CN" altLang="en-US"/>
          </a:p>
        </p:txBody>
      </p:sp>
      <p:sp>
        <p:nvSpPr>
          <p:cNvPr id="7" name="文本占位符 6"/>
          <p:cNvSpPr>
            <a:spLocks noGrp="1"/>
          </p:cNvSpPr>
          <p:nvPr>
            <p:ph type="body" idx="16388"/>
            <p:custDataLst>
              <p:tags r:id="rId5"/>
            </p:custDataLst>
          </p:nvPr>
        </p:nvSpPr>
        <p:spPr/>
        <p:txBody>
          <a:bodyPr>
            <a:normAutofit lnSpcReduction="10000"/>
          </a:bodyPr>
          <a:p>
            <a:r>
              <a:rPr lang="zh-CN" altLang="en-US"/>
              <a:t>中国标准服务网提供简单、高级、批量检索，涵盖多类型标准，支持关键词、标准号、名称检索，满足多样化查询需求。</a:t>
            </a:r>
            <a:endParaRPr lang="zh-CN" altLang="en-US"/>
          </a:p>
        </p:txBody>
      </p:sp>
      <p:sp>
        <p:nvSpPr>
          <p:cNvPr id="8" name="装饰  6"/>
          <p:cNvSpPr>
            <a:spLocks noGrp="1"/>
          </p:cNvSpPr>
          <p:nvPr>
            <p:ph type="body" idx="16393"/>
            <p:custDataLst>
              <p:tags r:id="rId6"/>
            </p:custDataLst>
          </p:nvPr>
        </p:nvSpPr>
        <p:spPr/>
        <p:txBody>
          <a:bodyPr/>
          <a:p>
            <a:r>
              <a:rPr lang="zh-CN" altLang="en-US"/>
              <a:t> </a:t>
            </a:r>
            <a:endParaRPr lang="zh-CN" altLang="en-US"/>
          </a:p>
        </p:txBody>
      </p:sp>
      <p:sp>
        <p:nvSpPr>
          <p:cNvPr id="9" name="文本占位符 8"/>
          <p:cNvSpPr>
            <a:spLocks noGrp="1"/>
          </p:cNvSpPr>
          <p:nvPr>
            <p:ph type="body" idx="16389"/>
            <p:custDataLst>
              <p:tags r:id="rId7"/>
            </p:custDataLst>
          </p:nvPr>
        </p:nvSpPr>
        <p:spPr/>
        <p:txBody>
          <a:bodyPr>
            <a:normAutofit/>
          </a:bodyPr>
          <a:p>
            <a:r>
              <a:rPr lang="zh-CN" altLang="en-US"/>
              <a:t>标准获取与服务</a:t>
            </a:r>
            <a:endParaRPr lang="zh-CN" altLang="en-US"/>
          </a:p>
        </p:txBody>
      </p:sp>
      <p:sp>
        <p:nvSpPr>
          <p:cNvPr id="10" name="文本占位符 9"/>
          <p:cNvSpPr>
            <a:spLocks noGrp="1"/>
          </p:cNvSpPr>
          <p:nvPr>
            <p:ph type="body" idx="16390"/>
            <p:custDataLst>
              <p:tags r:id="rId8"/>
            </p:custDataLst>
          </p:nvPr>
        </p:nvSpPr>
        <p:spPr/>
        <p:txBody>
          <a:bodyPr>
            <a:normAutofit/>
          </a:bodyPr>
          <a:p>
            <a:r>
              <a:rPr lang="zh-CN" altLang="en-US"/>
              <a:t>平台支持在线购买纸质与电子标准，免费标准可直接阅读下载，提供标准预订服务，确保用户获取权威、全面的标准信息。</a:t>
            </a:r>
            <a:endParaRPr lang="zh-CN" altLang="en-US"/>
          </a:p>
        </p:txBody>
      </p:sp>
      <p:pic>
        <p:nvPicPr>
          <p:cNvPr id="77754842" name="图片 1"/>
          <p:cNvPicPr>
            <a:picLocks noChangeAspect="1"/>
          </p:cNvPicPr>
          <p:nvPr/>
        </p:nvPicPr>
        <p:blipFill>
          <a:blip r:embed="rId9"/>
          <a:stretch>
            <a:fillRect/>
          </a:stretch>
        </p:blipFill>
        <p:spPr>
          <a:xfrm>
            <a:off x="511493" y="3210560"/>
            <a:ext cx="5017135" cy="2809240"/>
          </a:xfrm>
          <a:prstGeom prst="rect">
            <a:avLst/>
          </a:prstGeom>
        </p:spPr>
      </p:pic>
      <p:sp>
        <p:nvSpPr>
          <p:cNvPr id="11" name="文本框 10"/>
          <p:cNvSpPr txBox="1"/>
          <p:nvPr/>
        </p:nvSpPr>
        <p:spPr>
          <a:xfrm>
            <a:off x="511810" y="6019483"/>
            <a:ext cx="5080000" cy="296545"/>
          </a:xfrm>
          <a:prstGeom prst="rect">
            <a:avLst/>
          </a:prstGeom>
        </p:spPr>
        <p:txBody>
          <a:bodyPr>
            <a:spAutoFit/>
          </a:bodyPr>
          <a:p>
            <a:pPr marL="0" indent="228600" algn="ctr" defTabSz="266700">
              <a:lnSpc>
                <a:spcPts val="1600"/>
              </a:lnSpc>
              <a:spcBef>
                <a:spcPct val="0"/>
              </a:spcBef>
              <a:spcAft>
                <a:spcPct val="0"/>
              </a:spcAft>
            </a:pPr>
            <a:r>
              <a:rPr lang="zh-CN" altLang="en-US" sz="1600">
                <a:latin typeface="Times New Roman" panose="02020603050405020304"/>
                <a:ea typeface="宋体" panose="02010600030101010101" pitchFamily="2" charset="-122"/>
              </a:rPr>
              <a:t>中国标准服务网</a:t>
            </a:r>
            <a:endParaRPr lang="zh-CN" altLang="en-US" sz="1600">
              <a:latin typeface="Times New Roman" panose="02020603050405020304"/>
              <a:ea typeface="宋体" panose="02010600030101010101" pitchFamily="2" charset="-122"/>
            </a:endParaRPr>
          </a:p>
        </p:txBody>
      </p:sp>
      <p:pic>
        <p:nvPicPr>
          <p:cNvPr id="644662507" name="图片 1"/>
          <p:cNvPicPr>
            <a:picLocks noChangeAspect="1"/>
          </p:cNvPicPr>
          <p:nvPr/>
        </p:nvPicPr>
        <p:blipFill>
          <a:blip r:embed="rId10"/>
          <a:stretch>
            <a:fillRect/>
          </a:stretch>
        </p:blipFill>
        <p:spPr>
          <a:xfrm>
            <a:off x="6096000" y="3066098"/>
            <a:ext cx="5274310" cy="2850515"/>
          </a:xfrm>
          <a:prstGeom prst="rect">
            <a:avLst/>
          </a:prstGeom>
        </p:spPr>
      </p:pic>
      <p:sp>
        <p:nvSpPr>
          <p:cNvPr id="12" name="文本框 11"/>
          <p:cNvSpPr txBox="1"/>
          <p:nvPr/>
        </p:nvSpPr>
        <p:spPr>
          <a:xfrm>
            <a:off x="6290310" y="6019483"/>
            <a:ext cx="5080000" cy="296545"/>
          </a:xfrm>
          <a:prstGeom prst="rect">
            <a:avLst/>
          </a:prstGeom>
        </p:spPr>
        <p:txBody>
          <a:bodyPr>
            <a:spAutoFit/>
          </a:bodyPr>
          <a:p>
            <a:pPr marL="0" indent="228600" algn="ctr" defTabSz="266700">
              <a:lnSpc>
                <a:spcPts val="1600"/>
              </a:lnSpc>
              <a:spcBef>
                <a:spcPct val="0"/>
              </a:spcBef>
              <a:spcAft>
                <a:spcPct val="0"/>
              </a:spcAft>
            </a:pPr>
            <a:r>
              <a:rPr lang="zh-CN" altLang="en-US" sz="1600">
                <a:latin typeface="Times New Roman" panose="02020603050405020304"/>
                <a:ea typeface="宋体" panose="02010600030101010101" pitchFamily="2" charset="-122"/>
              </a:rPr>
              <a:t>高级检索页面</a:t>
            </a:r>
            <a:endParaRPr lang="zh-CN" altLang="en-US" sz="1600">
              <a:latin typeface="Times New Roman" panose="02020603050405020304"/>
              <a:ea typeface="宋体" panose="02010600030101010101" pitchFamily="2" charset="-122"/>
            </a:endParaRPr>
          </a:p>
        </p:txBody>
      </p:sp>
    </p:spTree>
    <p:custDataLst>
      <p:tags r:id="rId11"/>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78347757" name="图片 1"/>
          <p:cNvPicPr>
            <a:picLocks noChangeAspect="1"/>
          </p:cNvPicPr>
          <p:nvPr>
            <p:ph idx="2"/>
            <p:custDataLst>
              <p:tags r:id="rId1"/>
            </p:custDataLst>
          </p:nvPr>
        </p:nvPicPr>
        <p:blipFill>
          <a:blip r:embed="rId2"/>
          <a:stretch>
            <a:fillRect/>
          </a:stretch>
        </p:blipFill>
        <p:spPr>
          <a:xfrm>
            <a:off x="1845945" y="586740"/>
            <a:ext cx="7668895" cy="4759325"/>
          </a:xfrm>
          <a:prstGeom prst="rect">
            <a:avLst/>
          </a:prstGeom>
        </p:spPr>
      </p:pic>
      <p:sp>
        <p:nvSpPr>
          <p:cNvPr id="4" name="文本框 3"/>
          <p:cNvSpPr txBox="1"/>
          <p:nvPr/>
        </p:nvSpPr>
        <p:spPr>
          <a:xfrm>
            <a:off x="3556000" y="5468303"/>
            <a:ext cx="5080000" cy="296545"/>
          </a:xfrm>
          <a:prstGeom prst="rect">
            <a:avLst/>
          </a:prstGeom>
        </p:spPr>
        <p:txBody>
          <a:bodyPr>
            <a:spAutoFit/>
          </a:bodyPr>
          <a:p>
            <a:pPr marL="0" indent="228600" algn="ctr" defTabSz="266700">
              <a:lnSpc>
                <a:spcPts val="1600"/>
              </a:lnSpc>
              <a:spcBef>
                <a:spcPct val="0"/>
              </a:spcBef>
              <a:spcAft>
                <a:spcPct val="0"/>
              </a:spcAft>
            </a:pPr>
            <a:r>
              <a:rPr lang="zh-CN" altLang="en-US" sz="1600">
                <a:latin typeface="Times New Roman" panose="02020603050405020304"/>
                <a:ea typeface="宋体" panose="02010600030101010101" pitchFamily="2" charset="-122"/>
              </a:rPr>
              <a:t>批量检索页面</a:t>
            </a:r>
            <a:endParaRPr lang="zh-CN" altLang="en-US" sz="1600">
              <a:latin typeface="Times New Roman" panose="02020603050405020304"/>
              <a:ea typeface="宋体" panose="02010600030101010101" pitchFamily="2" charset="-122"/>
            </a:endParaRPr>
          </a:p>
        </p:txBody>
      </p:sp>
    </p:spTree>
    <p:custDataLst>
      <p:tags r:id="rId3"/>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482600" y="153035"/>
            <a:ext cx="9880600" cy="681355"/>
          </a:xfrm>
        </p:spPr>
        <p:txBody>
          <a:bodyPr>
            <a:normAutofit/>
          </a:bodyPr>
          <a:p>
            <a:r>
              <a:rPr lang="en-US" altLang="zh-CN"/>
              <a:t>6.3.2 </a:t>
            </a:r>
            <a:r>
              <a:rPr lang="zh-CN" altLang="en-US"/>
              <a:t>中国标准信息检索</a:t>
            </a:r>
            <a:endParaRPr lang="zh-CN" altLang="en-US"/>
          </a:p>
        </p:txBody>
      </p:sp>
      <p:sp>
        <p:nvSpPr>
          <p:cNvPr id="3" name="文本占位符 2"/>
          <p:cNvSpPr>
            <a:spLocks noGrp="1"/>
          </p:cNvSpPr>
          <p:nvPr>
            <p:ph type="body" idx="16386"/>
            <p:custDataLst>
              <p:tags r:id="rId2"/>
            </p:custDataLst>
          </p:nvPr>
        </p:nvSpPr>
        <p:spPr>
          <a:xfrm>
            <a:off x="609600" y="947420"/>
            <a:ext cx="11450320" cy="525145"/>
          </a:xfrm>
        </p:spPr>
        <p:txBody>
          <a:bodyPr>
            <a:normAutofit/>
          </a:bodyPr>
          <a:p>
            <a:r>
              <a:rPr lang="en-US" altLang="zh-CN"/>
              <a:t>3.</a:t>
            </a:r>
            <a:r>
              <a:rPr lang="zh-CN" altLang="en-US"/>
              <a:t>中国国家标准化管理委员会查询平台（http://www.sac.gov.cn）</a:t>
            </a:r>
            <a:endParaRPr lang="zh-CN" altLang="en-US"/>
          </a:p>
        </p:txBody>
      </p:sp>
      <p:sp>
        <p:nvSpPr>
          <p:cNvPr id="5" name="装饰  3"/>
          <p:cNvSpPr>
            <a:spLocks noGrp="1"/>
          </p:cNvSpPr>
          <p:nvPr>
            <p:ph type="body" idx="16396"/>
            <p:custDataLst>
              <p:tags r:id="rId3"/>
            </p:custDataLst>
          </p:nvPr>
        </p:nvSpPr>
        <p:spPr/>
        <p:txBody>
          <a:bodyPr/>
          <a:p>
            <a:r>
              <a:rPr lang="zh-CN" altLang="en-US"/>
              <a:t> </a:t>
            </a:r>
            <a:endParaRPr lang="zh-CN" altLang="en-US"/>
          </a:p>
        </p:txBody>
      </p:sp>
      <p:sp>
        <p:nvSpPr>
          <p:cNvPr id="6" name="文本占位符 5"/>
          <p:cNvSpPr>
            <a:spLocks noGrp="1"/>
          </p:cNvSpPr>
          <p:nvPr>
            <p:ph type="body" idx="16387"/>
            <p:custDataLst>
              <p:tags r:id="rId4"/>
            </p:custDataLst>
          </p:nvPr>
        </p:nvSpPr>
        <p:spPr/>
        <p:txBody>
          <a:bodyPr>
            <a:normAutofit/>
          </a:bodyPr>
          <a:p>
            <a:r>
              <a:rPr lang="zh-CN" altLang="en-US"/>
              <a:t>标准文献信息检索</a:t>
            </a:r>
            <a:endParaRPr lang="zh-CN" altLang="en-US"/>
          </a:p>
        </p:txBody>
      </p:sp>
      <p:sp>
        <p:nvSpPr>
          <p:cNvPr id="7" name="文本占位符 6"/>
          <p:cNvSpPr>
            <a:spLocks noGrp="1"/>
          </p:cNvSpPr>
          <p:nvPr>
            <p:ph type="body" idx="16388"/>
            <p:custDataLst>
              <p:tags r:id="rId5"/>
            </p:custDataLst>
          </p:nvPr>
        </p:nvSpPr>
        <p:spPr/>
        <p:txBody>
          <a:bodyPr>
            <a:normAutofit fontScale="90000"/>
          </a:bodyPr>
          <a:p>
            <a:r>
              <a:rPr lang="zh-CN" altLang="en-US"/>
              <a:t>中国国家标准化管理委员会开发标准查询平台，汇聚GB、行业、地方及国际标准信息，提供快速查询服务。</a:t>
            </a:r>
            <a:endParaRPr lang="zh-CN" altLang="en-US"/>
          </a:p>
        </p:txBody>
      </p:sp>
      <p:sp>
        <p:nvSpPr>
          <p:cNvPr id="8" name="装饰  6"/>
          <p:cNvSpPr>
            <a:spLocks noGrp="1"/>
          </p:cNvSpPr>
          <p:nvPr>
            <p:ph type="body" idx="16397"/>
            <p:custDataLst>
              <p:tags r:id="rId6"/>
            </p:custDataLst>
          </p:nvPr>
        </p:nvSpPr>
        <p:spPr/>
        <p:txBody>
          <a:bodyPr/>
          <a:p>
            <a:r>
              <a:rPr lang="zh-CN" altLang="en-US"/>
              <a:t> </a:t>
            </a:r>
            <a:endParaRPr lang="zh-CN" altLang="en-US"/>
          </a:p>
        </p:txBody>
      </p:sp>
      <p:sp>
        <p:nvSpPr>
          <p:cNvPr id="9" name="文本占位符 8"/>
          <p:cNvSpPr>
            <a:spLocks noGrp="1"/>
          </p:cNvSpPr>
          <p:nvPr>
            <p:ph type="body" idx="16389"/>
            <p:custDataLst>
              <p:tags r:id="rId7"/>
            </p:custDataLst>
          </p:nvPr>
        </p:nvSpPr>
        <p:spPr/>
        <p:txBody>
          <a:bodyPr>
            <a:normAutofit/>
          </a:bodyPr>
          <a:p>
            <a:r>
              <a:rPr lang="zh-CN" altLang="en-US"/>
              <a:t>基本检索流程</a:t>
            </a:r>
            <a:endParaRPr lang="zh-CN" altLang="en-US"/>
          </a:p>
        </p:txBody>
      </p:sp>
      <p:sp>
        <p:nvSpPr>
          <p:cNvPr id="10" name="文本占位符 9"/>
          <p:cNvSpPr>
            <a:spLocks noGrp="1"/>
          </p:cNvSpPr>
          <p:nvPr>
            <p:ph type="body" idx="16390"/>
            <p:custDataLst>
              <p:tags r:id="rId8"/>
            </p:custDataLst>
          </p:nvPr>
        </p:nvSpPr>
        <p:spPr/>
        <p:txBody>
          <a:bodyPr>
            <a:normAutofit fontScale="90000" lnSpcReduction="20000"/>
          </a:bodyPr>
          <a:p>
            <a:r>
              <a:rPr lang="zh-CN" altLang="en-US"/>
              <a:t>通过“办事服务”-“标准服务平台”，可按国家标准计划、国家标准、行业标准等分类，输入关键词检索，获取相关标准文献。</a:t>
            </a:r>
            <a:endParaRPr lang="zh-CN" altLang="en-US"/>
          </a:p>
        </p:txBody>
      </p:sp>
      <p:sp>
        <p:nvSpPr>
          <p:cNvPr id="11" name="装饰  9"/>
          <p:cNvSpPr>
            <a:spLocks noGrp="1"/>
          </p:cNvSpPr>
          <p:nvPr>
            <p:ph type="body" idx="16398"/>
            <p:custDataLst>
              <p:tags r:id="rId9"/>
            </p:custDataLst>
          </p:nvPr>
        </p:nvSpPr>
        <p:spPr/>
        <p:txBody>
          <a:bodyPr/>
          <a:p>
            <a:r>
              <a:rPr lang="zh-CN" altLang="en-US"/>
              <a:t> </a:t>
            </a:r>
            <a:endParaRPr lang="zh-CN" altLang="en-US"/>
          </a:p>
        </p:txBody>
      </p:sp>
      <p:sp>
        <p:nvSpPr>
          <p:cNvPr id="12" name="文本占位符 11"/>
          <p:cNvSpPr>
            <a:spLocks noGrp="1"/>
          </p:cNvSpPr>
          <p:nvPr>
            <p:ph type="body" idx="16391"/>
            <p:custDataLst>
              <p:tags r:id="rId10"/>
            </p:custDataLst>
          </p:nvPr>
        </p:nvSpPr>
        <p:spPr/>
        <p:txBody>
          <a:bodyPr>
            <a:normAutofit/>
          </a:bodyPr>
          <a:p>
            <a:r>
              <a:rPr lang="zh-CN" altLang="en-US"/>
              <a:t>高级检索功能</a:t>
            </a:r>
            <a:endParaRPr lang="zh-CN" altLang="en-US"/>
          </a:p>
        </p:txBody>
      </p:sp>
      <p:sp>
        <p:nvSpPr>
          <p:cNvPr id="13" name="文本占位符 12"/>
          <p:cNvSpPr>
            <a:spLocks noGrp="1"/>
          </p:cNvSpPr>
          <p:nvPr>
            <p:ph type="body" idx="16392"/>
            <p:custDataLst>
              <p:tags r:id="rId11"/>
            </p:custDataLst>
          </p:nvPr>
        </p:nvSpPr>
        <p:spPr/>
        <p:txBody>
          <a:bodyPr>
            <a:normAutofit fontScale="90000" lnSpcReduction="20000"/>
          </a:bodyPr>
          <a:p>
            <a:r>
              <a:rPr lang="zh-CN" altLang="en-US"/>
              <a:t>高级检索支持标准属性、编号、名称、日期等条件，提供ICS、CCS筛选及起草单位、采标国际标准查询，满足多场景需求。</a:t>
            </a:r>
            <a:endParaRPr lang="zh-CN" altLang="en-US"/>
          </a:p>
        </p:txBody>
      </p:sp>
      <p:sp>
        <p:nvSpPr>
          <p:cNvPr id="14" name="装饰  2"/>
          <p:cNvSpPr>
            <a:spLocks noGrp="1"/>
          </p:cNvSpPr>
          <p:nvPr>
            <p:ph type="body" idx="16399"/>
            <p:custDataLst>
              <p:tags r:id="rId12"/>
            </p:custDataLst>
          </p:nvPr>
        </p:nvSpPr>
        <p:spPr/>
        <p:txBody>
          <a:bodyPr/>
          <a:p>
            <a:r>
              <a:rPr lang="zh-CN" altLang="en-US"/>
              <a:t> </a:t>
            </a:r>
            <a:endParaRPr lang="zh-CN" altLang="en-US"/>
          </a:p>
        </p:txBody>
      </p:sp>
      <p:sp>
        <p:nvSpPr>
          <p:cNvPr id="15" name="文本占位符 14"/>
          <p:cNvSpPr>
            <a:spLocks noGrp="1"/>
          </p:cNvSpPr>
          <p:nvPr>
            <p:ph type="body" idx="16393"/>
            <p:custDataLst>
              <p:tags r:id="rId13"/>
            </p:custDataLst>
          </p:nvPr>
        </p:nvSpPr>
        <p:spPr/>
        <p:txBody>
          <a:bodyPr>
            <a:normAutofit/>
          </a:bodyPr>
          <a:p>
            <a:r>
              <a:rPr lang="zh-CN" altLang="en-US"/>
              <a:t>标准详细信息</a:t>
            </a:r>
            <a:endParaRPr lang="zh-CN" altLang="en-US"/>
          </a:p>
        </p:txBody>
      </p:sp>
      <p:sp>
        <p:nvSpPr>
          <p:cNvPr id="16" name="文本占位符 15"/>
          <p:cNvSpPr>
            <a:spLocks noGrp="1"/>
          </p:cNvSpPr>
          <p:nvPr>
            <p:ph type="body" idx="16394"/>
            <p:custDataLst>
              <p:tags r:id="rId14"/>
            </p:custDataLst>
          </p:nvPr>
        </p:nvSpPr>
        <p:spPr/>
        <p:txBody>
          <a:bodyPr>
            <a:normAutofit/>
          </a:bodyPr>
          <a:p>
            <a:r>
              <a:rPr lang="zh-CN" altLang="en-US" sz="1400"/>
              <a:t>标准详细信息页面展示状态、基础信息、采标情况、起草单位及起草人等全面信息。</a:t>
            </a:r>
            <a:endParaRPr lang="zh-CN" altLang="en-US" sz="1400"/>
          </a:p>
        </p:txBody>
      </p:sp>
      <p:pic>
        <p:nvPicPr>
          <p:cNvPr id="1674843739" name="图片 1"/>
          <p:cNvPicPr>
            <a:picLocks noChangeAspect="1"/>
          </p:cNvPicPr>
          <p:nvPr/>
        </p:nvPicPr>
        <p:blipFill>
          <a:blip r:embed="rId15"/>
          <a:stretch>
            <a:fillRect/>
          </a:stretch>
        </p:blipFill>
        <p:spPr>
          <a:xfrm>
            <a:off x="501015" y="1861820"/>
            <a:ext cx="4008755" cy="3134995"/>
          </a:xfrm>
          <a:prstGeom prst="rect">
            <a:avLst/>
          </a:prstGeom>
        </p:spPr>
      </p:pic>
      <p:sp>
        <p:nvSpPr>
          <p:cNvPr id="17" name="文本框 16"/>
          <p:cNvSpPr txBox="1"/>
          <p:nvPr/>
        </p:nvSpPr>
        <p:spPr>
          <a:xfrm>
            <a:off x="896620" y="5072380"/>
            <a:ext cx="3446780" cy="392430"/>
          </a:xfrm>
          <a:prstGeom prst="rect">
            <a:avLst/>
          </a:prstGeom>
        </p:spPr>
        <p:txBody>
          <a:bodyPr>
            <a:noAutofit/>
          </a:bodyPr>
          <a:p>
            <a:pPr marL="0" indent="228600" algn="ctr" defTabSz="266700">
              <a:lnSpc>
                <a:spcPts val="1600"/>
              </a:lnSpc>
              <a:spcBef>
                <a:spcPct val="0"/>
              </a:spcBef>
              <a:spcAft>
                <a:spcPct val="0"/>
              </a:spcAft>
            </a:pPr>
            <a:r>
              <a:rPr lang="zh-CN" altLang="en-US" sz="1600">
                <a:latin typeface="宋体" panose="02010600030101010101" pitchFamily="2" charset="-122"/>
                <a:ea typeface="宋体" panose="02010600030101010101" pitchFamily="2" charset="-122"/>
              </a:rPr>
              <a:t>中国国家标准化管理委员会</a:t>
            </a:r>
            <a:endParaRPr lang="zh-CN" altLang="en-US" sz="1600">
              <a:latin typeface="宋体" panose="02010600030101010101" pitchFamily="2" charset="-122"/>
              <a:ea typeface="宋体" panose="02010600030101010101" pitchFamily="2" charset="-122"/>
            </a:endParaRPr>
          </a:p>
        </p:txBody>
      </p:sp>
    </p:spTree>
    <p:custDataLst>
      <p:tags r:id="rId16"/>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33041011" name="图片 1"/>
          <p:cNvPicPr>
            <a:picLocks noChangeAspect="1"/>
          </p:cNvPicPr>
          <p:nvPr/>
        </p:nvPicPr>
        <p:blipFill>
          <a:blip r:embed="rId1"/>
          <a:stretch>
            <a:fillRect/>
          </a:stretch>
        </p:blipFill>
        <p:spPr>
          <a:xfrm>
            <a:off x="316865" y="2111058"/>
            <a:ext cx="5121910" cy="2413635"/>
          </a:xfrm>
          <a:prstGeom prst="rect">
            <a:avLst/>
          </a:prstGeom>
        </p:spPr>
      </p:pic>
      <p:sp>
        <p:nvSpPr>
          <p:cNvPr id="4" name="文本框 3"/>
          <p:cNvSpPr txBox="1"/>
          <p:nvPr/>
        </p:nvSpPr>
        <p:spPr>
          <a:xfrm>
            <a:off x="358775" y="4770438"/>
            <a:ext cx="5080000" cy="296545"/>
          </a:xfrm>
          <a:prstGeom prst="rect">
            <a:avLst/>
          </a:prstGeom>
        </p:spPr>
        <p:txBody>
          <a:bodyPr>
            <a:spAutoFit/>
          </a:bodyPr>
          <a:p>
            <a:pPr marL="0" indent="228600" algn="ctr" defTabSz="266700">
              <a:lnSpc>
                <a:spcPts val="1600"/>
              </a:lnSpc>
              <a:spcBef>
                <a:spcPct val="0"/>
              </a:spcBef>
              <a:spcAft>
                <a:spcPct val="0"/>
              </a:spcAft>
            </a:pPr>
            <a:r>
              <a:rPr lang="zh-CN" altLang="en-US" sz="1600">
                <a:latin typeface="Times New Roman" panose="02020603050405020304"/>
                <a:ea typeface="宋体" panose="02010600030101010101" pitchFamily="2" charset="-122"/>
              </a:rPr>
              <a:t>全国标准信息公共服务平台</a:t>
            </a:r>
            <a:endParaRPr lang="zh-CN" altLang="en-US" sz="1600">
              <a:latin typeface="Times New Roman" panose="02020603050405020304"/>
              <a:ea typeface="宋体" panose="02010600030101010101" pitchFamily="2" charset="-122"/>
            </a:endParaRPr>
          </a:p>
        </p:txBody>
      </p:sp>
      <p:pic>
        <p:nvPicPr>
          <p:cNvPr id="28234966" name="图片 1"/>
          <p:cNvPicPr>
            <a:picLocks noChangeAspect="1"/>
          </p:cNvPicPr>
          <p:nvPr/>
        </p:nvPicPr>
        <p:blipFill>
          <a:blip r:embed="rId2"/>
          <a:stretch>
            <a:fillRect/>
          </a:stretch>
        </p:blipFill>
        <p:spPr>
          <a:xfrm>
            <a:off x="5969953" y="554038"/>
            <a:ext cx="4755515" cy="4406265"/>
          </a:xfrm>
          <a:prstGeom prst="rect">
            <a:avLst/>
          </a:prstGeom>
        </p:spPr>
      </p:pic>
      <p:sp>
        <p:nvSpPr>
          <p:cNvPr id="5" name="文本框 4"/>
          <p:cNvSpPr txBox="1"/>
          <p:nvPr/>
        </p:nvSpPr>
        <p:spPr>
          <a:xfrm>
            <a:off x="6124575" y="5066983"/>
            <a:ext cx="5080000" cy="296545"/>
          </a:xfrm>
          <a:prstGeom prst="rect">
            <a:avLst/>
          </a:prstGeom>
        </p:spPr>
        <p:txBody>
          <a:bodyPr>
            <a:spAutoFit/>
          </a:bodyPr>
          <a:p>
            <a:pPr marL="0" indent="228600" algn="ctr" defTabSz="266700">
              <a:lnSpc>
                <a:spcPts val="1600"/>
              </a:lnSpc>
              <a:spcBef>
                <a:spcPct val="0"/>
              </a:spcBef>
              <a:spcAft>
                <a:spcPct val="0"/>
              </a:spcAft>
            </a:pPr>
            <a:r>
              <a:rPr lang="en-US" altLang="zh-CN" sz="1600">
                <a:latin typeface="Times New Roman" panose="02020603050405020304"/>
                <a:ea typeface="宋体" panose="02010600030101010101" pitchFamily="2" charset="-122"/>
              </a:rPr>
              <a:t> </a:t>
            </a:r>
            <a:r>
              <a:rPr lang="zh-CN" altLang="en-US" sz="1600">
                <a:latin typeface="Times New Roman" panose="02020603050405020304"/>
                <a:ea typeface="宋体" panose="02010600030101010101" pitchFamily="2" charset="-122"/>
              </a:rPr>
              <a:t>高级检索页面</a:t>
            </a:r>
            <a:endParaRPr lang="zh-CN" altLang="en-US" sz="1600">
              <a:latin typeface="Times New Roman" panose="02020603050405020304"/>
              <a:ea typeface="宋体" panose="02010600030101010101" pitchFamily="2" charset="-122"/>
            </a:endParaRPr>
          </a:p>
        </p:txBody>
      </p:sp>
    </p:spTree>
    <p:custDataLst>
      <p:tags r:id="rId3"/>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p:cNvSpPr>
            <a:spLocks noGrp="1"/>
          </p:cNvSpPr>
          <p:nvPr>
            <p:ph type="title" idx="16388"/>
            <p:custDataLst>
              <p:tags r:id="rId1"/>
            </p:custDataLst>
          </p:nvPr>
        </p:nvSpPr>
        <p:spPr/>
        <p:txBody>
          <a:bodyPr>
            <a:normAutofit/>
          </a:bodyPr>
          <a:p>
            <a:r>
              <a:rPr lang="zh-CN" altLang="en-US"/>
              <a:t>特种文献概述</a:t>
            </a:r>
            <a:endParaRPr lang="zh-CN" altLang="en-US"/>
          </a:p>
        </p:txBody>
      </p:sp>
      <p:sp>
        <p:nvSpPr>
          <p:cNvPr id="3" name="节编号"/>
          <p:cNvSpPr>
            <a:spLocks noGrp="1"/>
          </p:cNvSpPr>
          <p:nvPr>
            <p:ph type="body" idx="16389"/>
            <p:custDataLst>
              <p:tags r:id="rId2"/>
            </p:custDataLst>
          </p:nvPr>
        </p:nvSpPr>
        <p:spPr/>
        <p:txBody>
          <a:bodyPr/>
          <a:p>
            <a:r>
              <a:rPr lang="en-US" altLang="zh-CN"/>
              <a:t>6.1</a:t>
            </a:r>
            <a:endParaRPr lang="en-US" altLang="zh-CN"/>
          </a:p>
        </p:txBody>
      </p:sp>
    </p:spTree>
    <p:custDataLst>
      <p:tags r:id="rId3"/>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466725" y="153035"/>
            <a:ext cx="6198235" cy="838200"/>
          </a:xfrm>
        </p:spPr>
        <p:txBody>
          <a:bodyPr>
            <a:normAutofit/>
          </a:bodyPr>
          <a:p>
            <a:r>
              <a:rPr lang="en-US" altLang="zh-CN" sz="3300"/>
              <a:t>6.3.2 </a:t>
            </a:r>
            <a:r>
              <a:rPr lang="zh-CN" altLang="en-US" sz="3300"/>
              <a:t>中国标准信息检索</a:t>
            </a:r>
            <a:endParaRPr lang="zh-CN" altLang="en-US" sz="3300"/>
          </a:p>
        </p:txBody>
      </p:sp>
      <p:sp>
        <p:nvSpPr>
          <p:cNvPr id="3" name="文本占位符 2"/>
          <p:cNvSpPr>
            <a:spLocks noGrp="1"/>
          </p:cNvSpPr>
          <p:nvPr>
            <p:ph type="body" idx="16386"/>
            <p:custDataLst>
              <p:tags r:id="rId2"/>
            </p:custDataLst>
          </p:nvPr>
        </p:nvSpPr>
        <p:spPr>
          <a:xfrm>
            <a:off x="609600" y="1219200"/>
            <a:ext cx="5802630" cy="711835"/>
          </a:xfrm>
        </p:spPr>
        <p:txBody>
          <a:bodyPr>
            <a:normAutofit/>
          </a:bodyPr>
          <a:p>
            <a:r>
              <a:rPr lang="en-US" altLang="zh-CN"/>
              <a:t>4. </a:t>
            </a:r>
            <a:r>
              <a:rPr lang="zh-CN" altLang="en-US"/>
              <a:t>标准网（http://www.standardcn.com）</a:t>
            </a:r>
            <a:endParaRPr lang="zh-CN" altLang="en-US"/>
          </a:p>
        </p:txBody>
      </p:sp>
      <p:sp>
        <p:nvSpPr>
          <p:cNvPr id="5" name="装饰  3"/>
          <p:cNvSpPr>
            <a:spLocks noGrp="1"/>
          </p:cNvSpPr>
          <p:nvPr>
            <p:ph type="body" idx="16397"/>
            <p:custDataLst>
              <p:tags r:id="rId3"/>
            </p:custDataLst>
          </p:nvPr>
        </p:nvSpPr>
        <p:spPr/>
        <p:txBody>
          <a:bodyPr/>
          <a:p>
            <a:r>
              <a:rPr lang="zh-CN" altLang="en-US"/>
              <a:t> </a:t>
            </a:r>
            <a:endParaRPr lang="zh-CN" altLang="en-US"/>
          </a:p>
        </p:txBody>
      </p:sp>
      <p:sp>
        <p:nvSpPr>
          <p:cNvPr id="6" name="装饰  4"/>
          <p:cNvSpPr>
            <a:spLocks noGrp="1"/>
          </p:cNvSpPr>
          <p:nvPr>
            <p:ph type="body" idx="16398"/>
            <p:custDataLst>
              <p:tags r:id="rId4"/>
            </p:custDataLst>
          </p:nvPr>
        </p:nvSpPr>
        <p:spPr/>
        <p:txBody>
          <a:bodyPr/>
          <a:p>
            <a:r>
              <a:rPr lang="zh-CN" altLang="en-US"/>
              <a:t> </a:t>
            </a:r>
            <a:endParaRPr lang="zh-CN" altLang="en-US"/>
          </a:p>
        </p:txBody>
      </p:sp>
      <p:sp>
        <p:nvSpPr>
          <p:cNvPr id="7" name="文本占位符 6"/>
          <p:cNvSpPr>
            <a:spLocks noGrp="1"/>
          </p:cNvSpPr>
          <p:nvPr>
            <p:ph type="body" idx="16389"/>
            <p:custDataLst>
              <p:tags r:id="rId5"/>
            </p:custDataLst>
          </p:nvPr>
        </p:nvSpPr>
        <p:spPr/>
        <p:txBody>
          <a:bodyPr/>
          <a:p>
            <a:r>
              <a:rPr lang="zh-CN" altLang="en-US"/>
              <a:t>01</a:t>
            </a:r>
            <a:endParaRPr lang="zh-CN" altLang="en-US"/>
          </a:p>
        </p:txBody>
      </p:sp>
      <p:sp>
        <p:nvSpPr>
          <p:cNvPr id="8" name="文本占位符 7"/>
          <p:cNvSpPr>
            <a:spLocks noGrp="1"/>
          </p:cNvSpPr>
          <p:nvPr>
            <p:ph type="body" idx="16387"/>
            <p:custDataLst>
              <p:tags r:id="rId6"/>
            </p:custDataLst>
          </p:nvPr>
        </p:nvSpPr>
        <p:spPr/>
        <p:txBody>
          <a:bodyPr>
            <a:normAutofit/>
          </a:bodyPr>
          <a:p>
            <a:r>
              <a:rPr lang="zh-CN" altLang="en-US"/>
              <a:t>标准网功能</a:t>
            </a:r>
            <a:endParaRPr lang="zh-CN" altLang="en-US"/>
          </a:p>
        </p:txBody>
      </p:sp>
      <p:sp>
        <p:nvSpPr>
          <p:cNvPr id="9" name="文本占位符 8"/>
          <p:cNvSpPr>
            <a:spLocks noGrp="1"/>
          </p:cNvSpPr>
          <p:nvPr>
            <p:ph type="body" idx="16388"/>
            <p:custDataLst>
              <p:tags r:id="rId7"/>
            </p:custDataLst>
          </p:nvPr>
        </p:nvSpPr>
        <p:spPr/>
        <p:txBody>
          <a:bodyPr>
            <a:normAutofit lnSpcReduction="10000"/>
          </a:bodyPr>
          <a:p>
            <a:r>
              <a:rPr lang="zh-CN" altLang="en-US" sz="1000"/>
              <a:t>专业标准信息平台，提供查询、跟踪服务，丰富资源，便捷体验。</a:t>
            </a:r>
            <a:endParaRPr lang="zh-CN" altLang="en-US" sz="1000"/>
          </a:p>
        </p:txBody>
      </p:sp>
      <p:sp>
        <p:nvSpPr>
          <p:cNvPr id="10" name="装饰  8"/>
          <p:cNvSpPr>
            <a:spLocks noGrp="1"/>
          </p:cNvSpPr>
          <p:nvPr>
            <p:ph type="body" idx="16399"/>
            <p:custDataLst>
              <p:tags r:id="rId8"/>
            </p:custDataLst>
          </p:nvPr>
        </p:nvSpPr>
        <p:spPr/>
        <p:txBody>
          <a:bodyPr/>
          <a:p>
            <a:r>
              <a:rPr lang="zh-CN" altLang="en-US"/>
              <a:t> </a:t>
            </a:r>
            <a:endParaRPr lang="zh-CN" altLang="en-US"/>
          </a:p>
        </p:txBody>
      </p:sp>
      <p:sp>
        <p:nvSpPr>
          <p:cNvPr id="11" name="文本占位符 10"/>
          <p:cNvSpPr>
            <a:spLocks noGrp="1"/>
          </p:cNvSpPr>
          <p:nvPr>
            <p:ph type="body" idx="16392"/>
            <p:custDataLst>
              <p:tags r:id="rId9"/>
            </p:custDataLst>
          </p:nvPr>
        </p:nvSpPr>
        <p:spPr/>
        <p:txBody>
          <a:bodyPr/>
          <a:p>
            <a:r>
              <a:rPr lang="zh-CN" altLang="en-US"/>
              <a:t>02</a:t>
            </a:r>
            <a:endParaRPr lang="zh-CN" altLang="en-US"/>
          </a:p>
        </p:txBody>
      </p:sp>
      <p:sp>
        <p:nvSpPr>
          <p:cNvPr id="12" name="文本占位符 11"/>
          <p:cNvSpPr>
            <a:spLocks noGrp="1"/>
          </p:cNvSpPr>
          <p:nvPr>
            <p:ph type="body" idx="16390"/>
            <p:custDataLst>
              <p:tags r:id="rId10"/>
            </p:custDataLst>
          </p:nvPr>
        </p:nvSpPr>
        <p:spPr/>
        <p:txBody>
          <a:bodyPr>
            <a:normAutofit/>
          </a:bodyPr>
          <a:p>
            <a:r>
              <a:rPr lang="zh-CN" altLang="en-US"/>
              <a:t>信息检索流程</a:t>
            </a:r>
            <a:endParaRPr lang="zh-CN" altLang="en-US"/>
          </a:p>
        </p:txBody>
      </p:sp>
      <p:sp>
        <p:nvSpPr>
          <p:cNvPr id="13" name="文本占位符 12"/>
          <p:cNvSpPr>
            <a:spLocks noGrp="1"/>
          </p:cNvSpPr>
          <p:nvPr>
            <p:ph type="body" idx="16391"/>
            <p:custDataLst>
              <p:tags r:id="rId11"/>
            </p:custDataLst>
          </p:nvPr>
        </p:nvSpPr>
        <p:spPr/>
        <p:txBody>
          <a:bodyPr>
            <a:normAutofit fontScale="60000"/>
          </a:bodyPr>
          <a:p>
            <a:r>
              <a:rPr lang="zh-CN" altLang="en-US"/>
              <a:t>首页输入编号或名称搜索，导航栏“信息查询”进入，左侧链接，右侧检索标准文献，含政策、法规、机构等。</a:t>
            </a:r>
            <a:endParaRPr lang="zh-CN" altLang="en-US"/>
          </a:p>
        </p:txBody>
      </p:sp>
      <p:sp>
        <p:nvSpPr>
          <p:cNvPr id="14" name="装饰  2"/>
          <p:cNvSpPr>
            <a:spLocks noGrp="1"/>
          </p:cNvSpPr>
          <p:nvPr>
            <p:ph type="body" idx="16400"/>
            <p:custDataLst>
              <p:tags r:id="rId12"/>
            </p:custDataLst>
          </p:nvPr>
        </p:nvSpPr>
        <p:spPr/>
        <p:txBody>
          <a:bodyPr/>
          <a:p>
            <a:r>
              <a:rPr lang="zh-CN" altLang="en-US"/>
              <a:t> </a:t>
            </a:r>
            <a:endParaRPr lang="zh-CN" altLang="en-US"/>
          </a:p>
        </p:txBody>
      </p:sp>
      <p:sp>
        <p:nvSpPr>
          <p:cNvPr id="15" name="文本占位符 14"/>
          <p:cNvSpPr>
            <a:spLocks noGrp="1"/>
          </p:cNvSpPr>
          <p:nvPr>
            <p:ph type="body" idx="16395"/>
            <p:custDataLst>
              <p:tags r:id="rId13"/>
            </p:custDataLst>
          </p:nvPr>
        </p:nvSpPr>
        <p:spPr/>
        <p:txBody>
          <a:bodyPr/>
          <a:p>
            <a:r>
              <a:rPr lang="zh-CN" altLang="en-US"/>
              <a:t>03</a:t>
            </a:r>
            <a:endParaRPr lang="zh-CN" altLang="en-US"/>
          </a:p>
        </p:txBody>
      </p:sp>
      <p:sp>
        <p:nvSpPr>
          <p:cNvPr id="16" name="文本占位符 15"/>
          <p:cNvSpPr>
            <a:spLocks noGrp="1"/>
          </p:cNvSpPr>
          <p:nvPr>
            <p:ph type="body" idx="16393"/>
            <p:custDataLst>
              <p:tags r:id="rId14"/>
            </p:custDataLst>
          </p:nvPr>
        </p:nvSpPr>
        <p:spPr/>
        <p:txBody>
          <a:bodyPr>
            <a:normAutofit/>
          </a:bodyPr>
          <a:p>
            <a:r>
              <a:rPr lang="zh-CN" altLang="en-US"/>
              <a:t>标准详细信息</a:t>
            </a:r>
            <a:endParaRPr lang="zh-CN" altLang="en-US"/>
          </a:p>
        </p:txBody>
      </p:sp>
      <p:sp>
        <p:nvSpPr>
          <p:cNvPr id="17" name="文本占位符 16"/>
          <p:cNvSpPr>
            <a:spLocks noGrp="1"/>
          </p:cNvSpPr>
          <p:nvPr>
            <p:ph type="body" idx="16394"/>
            <p:custDataLst>
              <p:tags r:id="rId15"/>
            </p:custDataLst>
          </p:nvPr>
        </p:nvSpPr>
        <p:spPr/>
        <p:txBody>
          <a:bodyPr>
            <a:normAutofit/>
          </a:bodyPr>
          <a:p>
            <a:r>
              <a:rPr lang="zh-CN" altLang="en-US" sz="1000"/>
              <a:t>仅提供题录信息，详细页含编号、名称、归口、起草单位及发布日期。</a:t>
            </a:r>
            <a:endParaRPr lang="zh-CN" altLang="en-US" sz="1000"/>
          </a:p>
        </p:txBody>
      </p:sp>
      <p:pic>
        <p:nvPicPr>
          <p:cNvPr id="835784796" name="图片 1"/>
          <p:cNvPicPr>
            <a:picLocks noChangeAspect="1"/>
          </p:cNvPicPr>
          <p:nvPr/>
        </p:nvPicPr>
        <p:blipFill>
          <a:blip r:embed="rId16"/>
          <a:stretch>
            <a:fillRect/>
          </a:stretch>
        </p:blipFill>
        <p:spPr>
          <a:xfrm>
            <a:off x="818515" y="1845310"/>
            <a:ext cx="5494020" cy="4021455"/>
          </a:xfrm>
          <a:prstGeom prst="rect">
            <a:avLst/>
          </a:prstGeom>
        </p:spPr>
      </p:pic>
      <p:sp>
        <p:nvSpPr>
          <p:cNvPr id="18" name="文本框 17"/>
          <p:cNvSpPr txBox="1"/>
          <p:nvPr/>
        </p:nvSpPr>
        <p:spPr>
          <a:xfrm>
            <a:off x="1232535" y="6055043"/>
            <a:ext cx="5080000" cy="296545"/>
          </a:xfrm>
          <a:prstGeom prst="rect">
            <a:avLst/>
          </a:prstGeom>
        </p:spPr>
        <p:txBody>
          <a:bodyPr>
            <a:spAutoFit/>
          </a:bodyPr>
          <a:p>
            <a:pPr marL="0" indent="228600" algn="ctr" defTabSz="266700">
              <a:lnSpc>
                <a:spcPts val="1600"/>
              </a:lnSpc>
              <a:spcBef>
                <a:spcPct val="0"/>
              </a:spcBef>
              <a:spcAft>
                <a:spcPct val="0"/>
              </a:spcAft>
            </a:pPr>
            <a:r>
              <a:rPr lang="zh-CN" altLang="en-US" sz="1600">
                <a:latin typeface="Times New Roman" panose="02020603050405020304"/>
                <a:ea typeface="宋体" panose="02010600030101010101" pitchFamily="2" charset="-122"/>
              </a:rPr>
              <a:t>标准网</a:t>
            </a:r>
            <a:endParaRPr lang="zh-CN" altLang="en-US" sz="1600">
              <a:latin typeface="Times New Roman" panose="02020603050405020304"/>
              <a:ea typeface="宋体" panose="02010600030101010101" pitchFamily="2" charset="-122"/>
            </a:endParaRPr>
          </a:p>
        </p:txBody>
      </p:sp>
    </p:spTree>
    <p:custDataLst>
      <p:tags r:id="rId17"/>
    </p:custData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409476270" name="图片 1"/>
          <p:cNvPicPr>
            <a:picLocks noChangeAspect="1"/>
          </p:cNvPicPr>
          <p:nvPr>
            <p:ph idx="2"/>
            <p:custDataLst>
              <p:tags r:id="rId1"/>
            </p:custDataLst>
          </p:nvPr>
        </p:nvPicPr>
        <p:blipFill>
          <a:blip r:embed="rId2"/>
          <a:srcRect t="11389" r="8900"/>
          <a:stretch>
            <a:fillRect/>
          </a:stretch>
        </p:blipFill>
        <p:spPr>
          <a:xfrm>
            <a:off x="2721610" y="761365"/>
            <a:ext cx="5885180" cy="4759325"/>
          </a:xfrm>
          <a:prstGeom prst="rect">
            <a:avLst/>
          </a:prstGeom>
          <a:ln>
            <a:noFill/>
          </a:ln>
        </p:spPr>
      </p:pic>
      <p:sp>
        <p:nvSpPr>
          <p:cNvPr id="5" name="文本框 4"/>
          <p:cNvSpPr txBox="1"/>
          <p:nvPr/>
        </p:nvSpPr>
        <p:spPr>
          <a:xfrm>
            <a:off x="3526790" y="5627053"/>
            <a:ext cx="5080000" cy="296545"/>
          </a:xfrm>
          <a:prstGeom prst="rect">
            <a:avLst/>
          </a:prstGeom>
        </p:spPr>
        <p:txBody>
          <a:bodyPr>
            <a:spAutoFit/>
          </a:bodyPr>
          <a:p>
            <a:pPr marL="0" indent="228600" algn="ctr" defTabSz="266700">
              <a:lnSpc>
                <a:spcPts val="1600"/>
              </a:lnSpc>
              <a:spcBef>
                <a:spcPct val="0"/>
              </a:spcBef>
              <a:spcAft>
                <a:spcPct val="0"/>
              </a:spcAft>
            </a:pPr>
            <a:r>
              <a:rPr lang="zh-CN" altLang="en-US" sz="1600">
                <a:latin typeface="Times New Roman" panose="02020603050405020304"/>
                <a:ea typeface="宋体" panose="02010600030101010101" pitchFamily="2" charset="-122"/>
              </a:rPr>
              <a:t>信息查询页面</a:t>
            </a:r>
            <a:endParaRPr lang="zh-CN" altLang="en-US" sz="1600">
              <a:latin typeface="Times New Roman" panose="02020603050405020304"/>
              <a:ea typeface="宋体" panose="02010600030101010101" pitchFamily="2" charset="-122"/>
            </a:endParaRPr>
          </a:p>
        </p:txBody>
      </p:sp>
    </p:spTree>
    <p:custDataLst>
      <p:tags r:id="rId3"/>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514350" y="203200"/>
            <a:ext cx="6039485" cy="914400"/>
          </a:xfrm>
        </p:spPr>
        <p:txBody>
          <a:bodyPr>
            <a:normAutofit/>
          </a:bodyPr>
          <a:p>
            <a:r>
              <a:rPr lang="en-US" altLang="zh-CN" sz="3300"/>
              <a:t>6.3.2 </a:t>
            </a:r>
            <a:r>
              <a:rPr lang="zh-CN" altLang="en-US" sz="3300"/>
              <a:t>中国标准信息检索</a:t>
            </a:r>
            <a:endParaRPr lang="zh-CN" altLang="en-US" sz="3300"/>
          </a:p>
        </p:txBody>
      </p:sp>
      <p:sp>
        <p:nvSpPr>
          <p:cNvPr id="3" name="文本占位符 2"/>
          <p:cNvSpPr>
            <a:spLocks noGrp="1"/>
          </p:cNvSpPr>
          <p:nvPr>
            <p:ph type="body" idx="16386"/>
            <p:custDataLst>
              <p:tags r:id="rId2"/>
            </p:custDataLst>
          </p:nvPr>
        </p:nvSpPr>
        <p:spPr>
          <a:xfrm>
            <a:off x="514350" y="1117600"/>
            <a:ext cx="4010025" cy="559435"/>
          </a:xfrm>
        </p:spPr>
        <p:txBody>
          <a:bodyPr>
            <a:normAutofit/>
          </a:bodyPr>
          <a:p>
            <a:r>
              <a:rPr lang="en-US" altLang="zh-CN" sz="2000"/>
              <a:t>5.  </a:t>
            </a:r>
            <a:r>
              <a:rPr lang="zh-CN" altLang="en-US" sz="2000"/>
              <a:t>中国知网标准数据库</a:t>
            </a:r>
            <a:endParaRPr lang="zh-CN" altLang="en-US" sz="2000"/>
          </a:p>
        </p:txBody>
      </p:sp>
      <p:sp>
        <p:nvSpPr>
          <p:cNvPr id="5" name="装饰  3"/>
          <p:cNvSpPr>
            <a:spLocks noGrp="1"/>
          </p:cNvSpPr>
          <p:nvPr>
            <p:ph type="body" idx="16397"/>
            <p:custDataLst>
              <p:tags r:id="rId3"/>
            </p:custDataLst>
          </p:nvPr>
        </p:nvSpPr>
        <p:spPr/>
        <p:txBody>
          <a:bodyPr/>
          <a:p>
            <a:r>
              <a:rPr lang="zh-CN" altLang="en-US"/>
              <a:t> </a:t>
            </a:r>
            <a:endParaRPr lang="zh-CN" altLang="en-US"/>
          </a:p>
        </p:txBody>
      </p:sp>
      <p:sp>
        <p:nvSpPr>
          <p:cNvPr id="6" name="装饰  4"/>
          <p:cNvSpPr>
            <a:spLocks noGrp="1"/>
          </p:cNvSpPr>
          <p:nvPr>
            <p:ph type="body" idx="16398"/>
            <p:custDataLst>
              <p:tags r:id="rId4"/>
            </p:custDataLst>
          </p:nvPr>
        </p:nvSpPr>
        <p:spPr/>
        <p:txBody>
          <a:bodyPr/>
          <a:p>
            <a:r>
              <a:rPr lang="zh-CN" altLang="en-US"/>
              <a:t> </a:t>
            </a:r>
            <a:endParaRPr lang="zh-CN" altLang="en-US"/>
          </a:p>
        </p:txBody>
      </p:sp>
      <p:sp>
        <p:nvSpPr>
          <p:cNvPr id="7" name="文本占位符 6"/>
          <p:cNvSpPr>
            <a:spLocks noGrp="1"/>
          </p:cNvSpPr>
          <p:nvPr>
            <p:ph type="body" idx="16389"/>
            <p:custDataLst>
              <p:tags r:id="rId5"/>
            </p:custDataLst>
          </p:nvPr>
        </p:nvSpPr>
        <p:spPr/>
        <p:txBody>
          <a:bodyPr/>
          <a:p>
            <a:r>
              <a:rPr lang="zh-CN" altLang="en-US"/>
              <a:t>01</a:t>
            </a:r>
            <a:endParaRPr lang="zh-CN" altLang="en-US"/>
          </a:p>
        </p:txBody>
      </p:sp>
      <p:sp>
        <p:nvSpPr>
          <p:cNvPr id="8" name="文本占位符 7"/>
          <p:cNvSpPr>
            <a:spLocks noGrp="1"/>
          </p:cNvSpPr>
          <p:nvPr>
            <p:ph type="body" idx="16387"/>
            <p:custDataLst>
              <p:tags r:id="rId6"/>
            </p:custDataLst>
          </p:nvPr>
        </p:nvSpPr>
        <p:spPr/>
        <p:txBody>
          <a:bodyPr>
            <a:normAutofit/>
          </a:bodyPr>
          <a:p>
            <a:r>
              <a:rPr lang="zh-CN" altLang="en-US"/>
              <a:t>标准数据库介绍</a:t>
            </a:r>
            <a:endParaRPr lang="zh-CN" altLang="en-US"/>
          </a:p>
        </p:txBody>
      </p:sp>
      <p:sp>
        <p:nvSpPr>
          <p:cNvPr id="9" name="文本占位符 8"/>
          <p:cNvSpPr>
            <a:spLocks noGrp="1"/>
          </p:cNvSpPr>
          <p:nvPr>
            <p:ph type="body" idx="16388"/>
            <p:custDataLst>
              <p:tags r:id="rId7"/>
            </p:custDataLst>
          </p:nvPr>
        </p:nvSpPr>
        <p:spPr/>
        <p:txBody>
          <a:bodyPr>
            <a:normAutofit fontScale="90000"/>
          </a:bodyPr>
          <a:p>
            <a:r>
              <a:rPr lang="zh-CN" altLang="en-US"/>
              <a:t>国内最大标准数据库，含SCSD、SOSD、国家标准及行业标准全文，覆盖全球重要标准，详实全面。</a:t>
            </a:r>
            <a:endParaRPr lang="zh-CN" altLang="en-US"/>
          </a:p>
        </p:txBody>
      </p:sp>
      <p:sp>
        <p:nvSpPr>
          <p:cNvPr id="10" name="装饰  8"/>
          <p:cNvSpPr>
            <a:spLocks noGrp="1"/>
          </p:cNvSpPr>
          <p:nvPr>
            <p:ph type="body" idx="16399"/>
            <p:custDataLst>
              <p:tags r:id="rId8"/>
            </p:custDataLst>
          </p:nvPr>
        </p:nvSpPr>
        <p:spPr/>
        <p:txBody>
          <a:bodyPr/>
          <a:p>
            <a:r>
              <a:rPr lang="zh-CN" altLang="en-US"/>
              <a:t> </a:t>
            </a:r>
            <a:endParaRPr lang="zh-CN" altLang="en-US"/>
          </a:p>
        </p:txBody>
      </p:sp>
      <p:sp>
        <p:nvSpPr>
          <p:cNvPr id="11" name="文本占位符 10"/>
          <p:cNvSpPr>
            <a:spLocks noGrp="1"/>
          </p:cNvSpPr>
          <p:nvPr>
            <p:ph type="body" idx="16392"/>
            <p:custDataLst>
              <p:tags r:id="rId9"/>
            </p:custDataLst>
          </p:nvPr>
        </p:nvSpPr>
        <p:spPr/>
        <p:txBody>
          <a:bodyPr/>
          <a:p>
            <a:r>
              <a:rPr lang="zh-CN" altLang="en-US"/>
              <a:t>02</a:t>
            </a:r>
            <a:endParaRPr lang="zh-CN" altLang="en-US"/>
          </a:p>
        </p:txBody>
      </p:sp>
      <p:sp>
        <p:nvSpPr>
          <p:cNvPr id="12" name="文本占位符 11"/>
          <p:cNvSpPr>
            <a:spLocks noGrp="1"/>
          </p:cNvSpPr>
          <p:nvPr>
            <p:ph type="body" idx="16390"/>
            <p:custDataLst>
              <p:tags r:id="rId10"/>
            </p:custDataLst>
          </p:nvPr>
        </p:nvSpPr>
        <p:spPr/>
        <p:txBody>
          <a:bodyPr>
            <a:normAutofit/>
          </a:bodyPr>
          <a:p>
            <a:r>
              <a:rPr lang="zh-CN" altLang="en-US"/>
              <a:t>检索方式与字段</a:t>
            </a:r>
            <a:endParaRPr lang="zh-CN" altLang="en-US"/>
          </a:p>
        </p:txBody>
      </p:sp>
      <p:sp>
        <p:nvSpPr>
          <p:cNvPr id="13" name="文本占位符 12"/>
          <p:cNvSpPr>
            <a:spLocks noGrp="1"/>
          </p:cNvSpPr>
          <p:nvPr>
            <p:ph type="body" idx="16391"/>
            <p:custDataLst>
              <p:tags r:id="rId11"/>
            </p:custDataLst>
          </p:nvPr>
        </p:nvSpPr>
        <p:spPr/>
        <p:txBody>
          <a:bodyPr>
            <a:normAutofit/>
          </a:bodyPr>
          <a:p>
            <a:r>
              <a:rPr lang="zh-CN" altLang="en-US" sz="1400"/>
              <a:t>提供一框式、高级、专业检索，支持主题、名称、号、关键词等多字段，精准定位标准文献。</a:t>
            </a:r>
            <a:endParaRPr lang="zh-CN" altLang="en-US" sz="1400"/>
          </a:p>
        </p:txBody>
      </p:sp>
      <p:sp>
        <p:nvSpPr>
          <p:cNvPr id="14" name="装饰  2"/>
          <p:cNvSpPr>
            <a:spLocks noGrp="1"/>
          </p:cNvSpPr>
          <p:nvPr>
            <p:ph type="body" idx="16400"/>
            <p:custDataLst>
              <p:tags r:id="rId12"/>
            </p:custDataLst>
          </p:nvPr>
        </p:nvSpPr>
        <p:spPr/>
        <p:txBody>
          <a:bodyPr/>
          <a:p>
            <a:r>
              <a:rPr lang="zh-CN" altLang="en-US"/>
              <a:t> </a:t>
            </a:r>
            <a:endParaRPr lang="zh-CN" altLang="en-US"/>
          </a:p>
        </p:txBody>
      </p:sp>
      <p:sp>
        <p:nvSpPr>
          <p:cNvPr id="15" name="文本占位符 14"/>
          <p:cNvSpPr>
            <a:spLocks noGrp="1"/>
          </p:cNvSpPr>
          <p:nvPr>
            <p:ph type="body" idx="16395"/>
            <p:custDataLst>
              <p:tags r:id="rId13"/>
            </p:custDataLst>
          </p:nvPr>
        </p:nvSpPr>
        <p:spPr/>
        <p:txBody>
          <a:bodyPr/>
          <a:p>
            <a:r>
              <a:rPr lang="zh-CN" altLang="en-US"/>
              <a:t>03</a:t>
            </a:r>
            <a:endParaRPr lang="zh-CN" altLang="en-US"/>
          </a:p>
        </p:txBody>
      </p:sp>
      <p:sp>
        <p:nvSpPr>
          <p:cNvPr id="16" name="文本占位符 15"/>
          <p:cNvSpPr>
            <a:spLocks noGrp="1"/>
          </p:cNvSpPr>
          <p:nvPr>
            <p:ph type="body" idx="16393"/>
            <p:custDataLst>
              <p:tags r:id="rId14"/>
            </p:custDataLst>
          </p:nvPr>
        </p:nvSpPr>
        <p:spPr/>
        <p:txBody>
          <a:bodyPr>
            <a:normAutofit/>
          </a:bodyPr>
          <a:p>
            <a:r>
              <a:rPr lang="zh-CN" altLang="en-US"/>
              <a:t>数据库更新与服务</a:t>
            </a:r>
            <a:endParaRPr lang="zh-CN" altLang="en-US"/>
          </a:p>
        </p:txBody>
      </p:sp>
      <p:sp>
        <p:nvSpPr>
          <p:cNvPr id="17" name="文本占位符 16"/>
          <p:cNvSpPr>
            <a:spLocks noGrp="1"/>
          </p:cNvSpPr>
          <p:nvPr>
            <p:ph type="body" idx="16394"/>
            <p:custDataLst>
              <p:tags r:id="rId15"/>
            </p:custDataLst>
          </p:nvPr>
        </p:nvSpPr>
        <p:spPr/>
        <p:txBody>
          <a:bodyPr>
            <a:normAutofit/>
          </a:bodyPr>
          <a:p>
            <a:r>
              <a:rPr lang="zh-CN" altLang="en-US" sz="1400"/>
              <a:t>定期添加新标准，标注废止或替代状态，支持历史版本查询，便利追溯对比研究。</a:t>
            </a:r>
            <a:endParaRPr lang="zh-CN" altLang="en-US" sz="1400"/>
          </a:p>
        </p:txBody>
      </p:sp>
      <p:pic>
        <p:nvPicPr>
          <p:cNvPr id="451520530" name="图片 1"/>
          <p:cNvPicPr>
            <a:picLocks noChangeAspect="1"/>
          </p:cNvPicPr>
          <p:nvPr/>
        </p:nvPicPr>
        <p:blipFill>
          <a:blip r:embed="rId16"/>
          <a:stretch>
            <a:fillRect/>
          </a:stretch>
        </p:blipFill>
        <p:spPr>
          <a:xfrm>
            <a:off x="514350" y="2286000"/>
            <a:ext cx="6179820" cy="2286000"/>
          </a:xfrm>
          <a:prstGeom prst="rect">
            <a:avLst/>
          </a:prstGeom>
        </p:spPr>
      </p:pic>
      <p:sp>
        <p:nvSpPr>
          <p:cNvPr id="18" name="文本框 17"/>
          <p:cNvSpPr txBox="1"/>
          <p:nvPr/>
        </p:nvSpPr>
        <p:spPr>
          <a:xfrm>
            <a:off x="1312545" y="4571683"/>
            <a:ext cx="5080000" cy="296545"/>
          </a:xfrm>
          <a:prstGeom prst="rect">
            <a:avLst/>
          </a:prstGeom>
        </p:spPr>
        <p:txBody>
          <a:bodyPr>
            <a:spAutoFit/>
          </a:bodyPr>
          <a:p>
            <a:pPr marL="0" indent="228600" algn="ctr" defTabSz="266700">
              <a:lnSpc>
                <a:spcPts val="1600"/>
              </a:lnSpc>
              <a:spcBef>
                <a:spcPct val="0"/>
              </a:spcBef>
              <a:spcAft>
                <a:spcPct val="0"/>
              </a:spcAft>
            </a:pPr>
            <a:r>
              <a:rPr lang="zh-CN" altLang="en-US" sz="1600">
                <a:latin typeface="Times New Roman" panose="02020603050405020304"/>
                <a:ea typeface="宋体" panose="02010600030101010101" pitchFamily="2" charset="-122"/>
              </a:rPr>
              <a:t>标准页面</a:t>
            </a:r>
            <a:endParaRPr lang="zh-CN" altLang="en-US" sz="1600">
              <a:latin typeface="Times New Roman" panose="02020603050405020304"/>
              <a:ea typeface="宋体" panose="02010600030101010101" pitchFamily="2" charset="-122"/>
            </a:endParaRPr>
          </a:p>
        </p:txBody>
      </p:sp>
    </p:spTree>
    <p:custDataLst>
      <p:tags r:id="rId17"/>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normAutofit/>
          </a:bodyPr>
          <a:p>
            <a:r>
              <a:rPr lang="en-US" altLang="zh-CN"/>
              <a:t>6.3.2 </a:t>
            </a:r>
            <a:r>
              <a:rPr lang="zh-CN" altLang="en-US"/>
              <a:t>中国标准信息检索</a:t>
            </a:r>
            <a:endParaRPr lang="zh-CN" altLang="en-US"/>
          </a:p>
        </p:txBody>
      </p:sp>
      <p:sp>
        <p:nvSpPr>
          <p:cNvPr id="3" name="文本占位符 2"/>
          <p:cNvSpPr>
            <a:spLocks noGrp="1"/>
          </p:cNvSpPr>
          <p:nvPr>
            <p:ph type="body" idx="16386"/>
            <p:custDataLst>
              <p:tags r:id="rId2"/>
            </p:custDataLst>
          </p:nvPr>
        </p:nvSpPr>
        <p:spPr/>
        <p:txBody>
          <a:bodyPr>
            <a:normAutofit/>
          </a:bodyPr>
          <a:p>
            <a:r>
              <a:rPr lang="en-US" altLang="zh-CN"/>
              <a:t>6.</a:t>
            </a:r>
            <a:r>
              <a:rPr lang="zh-CN" altLang="en-US"/>
              <a:t>万方《中外标准数据库》</a:t>
            </a:r>
            <a:endParaRPr lang="zh-CN" altLang="en-US"/>
          </a:p>
        </p:txBody>
      </p:sp>
      <p:sp>
        <p:nvSpPr>
          <p:cNvPr id="5" name="装饰  3"/>
          <p:cNvSpPr>
            <a:spLocks noGrp="1"/>
          </p:cNvSpPr>
          <p:nvPr>
            <p:ph type="body" idx="16392"/>
            <p:custDataLst>
              <p:tags r:id="rId3"/>
            </p:custDataLst>
          </p:nvPr>
        </p:nvSpPr>
        <p:spPr/>
        <p:txBody>
          <a:bodyPr/>
          <a:p>
            <a:r>
              <a:rPr lang="zh-CN" altLang="en-US"/>
              <a:t> </a:t>
            </a:r>
            <a:endParaRPr lang="zh-CN" altLang="en-US"/>
          </a:p>
        </p:txBody>
      </p:sp>
      <p:sp>
        <p:nvSpPr>
          <p:cNvPr id="6" name="文本占位符 5"/>
          <p:cNvSpPr>
            <a:spLocks noGrp="1"/>
          </p:cNvSpPr>
          <p:nvPr>
            <p:ph type="body" idx="16387"/>
            <p:custDataLst>
              <p:tags r:id="rId4"/>
            </p:custDataLst>
          </p:nvPr>
        </p:nvSpPr>
        <p:spPr/>
        <p:txBody>
          <a:bodyPr>
            <a:normAutofit/>
          </a:bodyPr>
          <a:p>
            <a:r>
              <a:rPr lang="zh-CN" altLang="en-US"/>
              <a:t>标准数据库内容</a:t>
            </a:r>
            <a:endParaRPr lang="zh-CN" altLang="en-US"/>
          </a:p>
        </p:txBody>
      </p:sp>
      <p:sp>
        <p:nvSpPr>
          <p:cNvPr id="7" name="文本占位符 6"/>
          <p:cNvSpPr>
            <a:spLocks noGrp="1"/>
          </p:cNvSpPr>
          <p:nvPr>
            <p:ph type="body" idx="16388"/>
            <p:custDataLst>
              <p:tags r:id="rId5"/>
            </p:custDataLst>
          </p:nvPr>
        </p:nvSpPr>
        <p:spPr/>
        <p:txBody>
          <a:bodyPr>
            <a:normAutofit/>
          </a:bodyPr>
          <a:p>
            <a:r>
              <a:rPr lang="zh-CN" altLang="en-US"/>
              <a:t>收录中国国标、行标，超260万条记录，含全文数据，来源中国质检出版社授权。</a:t>
            </a:r>
            <a:endParaRPr lang="zh-CN" altLang="en-US"/>
          </a:p>
        </p:txBody>
      </p:sp>
      <p:sp>
        <p:nvSpPr>
          <p:cNvPr id="8" name="文本占位符 7"/>
          <p:cNvSpPr>
            <a:spLocks noGrp="1"/>
          </p:cNvSpPr>
          <p:nvPr>
            <p:ph type="body" idx="16389"/>
            <p:custDataLst>
              <p:tags r:id="rId6"/>
            </p:custDataLst>
          </p:nvPr>
        </p:nvSpPr>
        <p:spPr/>
        <p:txBody>
          <a:bodyPr>
            <a:normAutofit/>
          </a:bodyPr>
          <a:p>
            <a:r>
              <a:rPr lang="zh-CN" altLang="en-US"/>
              <a:t>标准文献检索方式</a:t>
            </a:r>
            <a:endParaRPr lang="zh-CN" altLang="en-US"/>
          </a:p>
        </p:txBody>
      </p:sp>
      <p:sp>
        <p:nvSpPr>
          <p:cNvPr id="9" name="文本占位符 8"/>
          <p:cNvSpPr>
            <a:spLocks noGrp="1"/>
          </p:cNvSpPr>
          <p:nvPr>
            <p:ph type="body" idx="16390"/>
            <p:custDataLst>
              <p:tags r:id="rId7"/>
            </p:custDataLst>
          </p:nvPr>
        </p:nvSpPr>
        <p:spPr/>
        <p:txBody>
          <a:bodyPr>
            <a:normAutofit/>
          </a:bodyPr>
          <a:p>
            <a:r>
              <a:rPr lang="zh-CN" altLang="en-US"/>
              <a:t>通过题名、关键词等8字段简单检索，或利用中标分类逐级细化，高级检索支持3框布尔逻辑组配。</a:t>
            </a:r>
            <a:endParaRPr lang="zh-CN" altLang="en-US"/>
          </a:p>
        </p:txBody>
      </p:sp>
      <p:pic>
        <p:nvPicPr>
          <p:cNvPr id="1316492500" name="图片 1"/>
          <p:cNvPicPr>
            <a:picLocks noChangeAspect="1"/>
          </p:cNvPicPr>
          <p:nvPr/>
        </p:nvPicPr>
        <p:blipFill>
          <a:blip r:embed="rId8"/>
          <a:stretch>
            <a:fillRect/>
          </a:stretch>
        </p:blipFill>
        <p:spPr>
          <a:xfrm>
            <a:off x="316865" y="2997200"/>
            <a:ext cx="5026660" cy="3100070"/>
          </a:xfrm>
          <a:prstGeom prst="rect">
            <a:avLst/>
          </a:prstGeom>
        </p:spPr>
      </p:pic>
      <p:sp>
        <p:nvSpPr>
          <p:cNvPr id="10" name="文本框 9"/>
          <p:cNvSpPr txBox="1"/>
          <p:nvPr/>
        </p:nvSpPr>
        <p:spPr>
          <a:xfrm>
            <a:off x="609600" y="6229985"/>
            <a:ext cx="4039235" cy="469900"/>
          </a:xfrm>
          <a:prstGeom prst="rect">
            <a:avLst/>
          </a:prstGeom>
        </p:spPr>
        <p:txBody>
          <a:bodyPr>
            <a:noAutofit/>
          </a:bodyPr>
          <a:p>
            <a:pPr marL="0" indent="228600" algn="ctr" defTabSz="266700">
              <a:lnSpc>
                <a:spcPts val="1600"/>
              </a:lnSpc>
              <a:spcBef>
                <a:spcPct val="0"/>
              </a:spcBef>
              <a:spcAft>
                <a:spcPct val="0"/>
              </a:spcAft>
            </a:pPr>
            <a:r>
              <a:rPr lang="zh-CN" altLang="en-US" sz="1600">
                <a:latin typeface="Times New Roman" panose="02020603050405020304"/>
                <a:ea typeface="宋体" panose="02010600030101010101" pitchFamily="2" charset="-122"/>
              </a:rPr>
              <a:t>“标准”界面</a:t>
            </a:r>
            <a:endParaRPr lang="zh-CN" altLang="en-US" sz="1600">
              <a:latin typeface="Times New Roman" panose="02020603050405020304"/>
              <a:ea typeface="宋体" panose="02010600030101010101" pitchFamily="2" charset="-122"/>
            </a:endParaRPr>
          </a:p>
        </p:txBody>
      </p:sp>
      <p:pic>
        <p:nvPicPr>
          <p:cNvPr id="389313752" name="图片 1"/>
          <p:cNvPicPr>
            <a:picLocks noChangeAspect="1"/>
          </p:cNvPicPr>
          <p:nvPr/>
        </p:nvPicPr>
        <p:blipFill>
          <a:blip r:embed="rId9"/>
          <a:stretch>
            <a:fillRect/>
          </a:stretch>
        </p:blipFill>
        <p:spPr>
          <a:xfrm>
            <a:off x="6021070" y="4061460"/>
            <a:ext cx="4969510" cy="2035810"/>
          </a:xfrm>
          <a:prstGeom prst="rect">
            <a:avLst/>
          </a:prstGeom>
        </p:spPr>
      </p:pic>
      <p:sp>
        <p:nvSpPr>
          <p:cNvPr id="11" name="文本框 10"/>
          <p:cNvSpPr txBox="1"/>
          <p:nvPr/>
        </p:nvSpPr>
        <p:spPr>
          <a:xfrm>
            <a:off x="6197600" y="6229668"/>
            <a:ext cx="5080000" cy="296545"/>
          </a:xfrm>
          <a:prstGeom prst="rect">
            <a:avLst/>
          </a:prstGeom>
        </p:spPr>
        <p:txBody>
          <a:bodyPr>
            <a:spAutoFit/>
          </a:bodyPr>
          <a:p>
            <a:pPr marL="0" indent="228600" algn="ctr" defTabSz="266700">
              <a:lnSpc>
                <a:spcPts val="1600"/>
              </a:lnSpc>
              <a:spcBef>
                <a:spcPct val="0"/>
              </a:spcBef>
              <a:spcAft>
                <a:spcPct val="0"/>
              </a:spcAft>
            </a:pPr>
            <a:r>
              <a:rPr lang="zh-CN" altLang="en-US" sz="1600">
                <a:latin typeface="Times New Roman" panose="02020603050405020304"/>
                <a:ea typeface="宋体" panose="02010600030101010101" pitchFamily="2" charset="-122"/>
              </a:rPr>
              <a:t>高级检索页面</a:t>
            </a:r>
            <a:endParaRPr lang="zh-CN" altLang="en-US" sz="1600">
              <a:latin typeface="Times New Roman" panose="02020603050405020304"/>
              <a:ea typeface="宋体" panose="02010600030101010101" pitchFamily="2" charset="-122"/>
            </a:endParaRPr>
          </a:p>
        </p:txBody>
      </p:sp>
    </p:spTree>
    <p:custDataLst>
      <p:tags r:id="rId10"/>
    </p:custData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482600" y="127000"/>
            <a:ext cx="10593705" cy="791210"/>
          </a:xfrm>
        </p:spPr>
        <p:txBody>
          <a:bodyPr>
            <a:normAutofit/>
          </a:bodyPr>
          <a:p>
            <a:r>
              <a:rPr lang="en-US" altLang="zh-CN"/>
              <a:t>6.3.3 </a:t>
            </a:r>
            <a:r>
              <a:rPr lang="zh-CN" altLang="en-US"/>
              <a:t>国外标准信息检索</a:t>
            </a:r>
            <a:r>
              <a:rPr>
                <a:sym typeface="+mn-ea"/>
              </a:rPr>
              <a:t>：</a:t>
            </a:r>
            <a:r>
              <a:rPr lang="en-US" altLang="zh-CN">
                <a:sym typeface="+mn-ea"/>
              </a:rPr>
              <a:t>1. </a:t>
            </a:r>
            <a:r>
              <a:rPr>
                <a:sym typeface="+mn-ea"/>
              </a:rPr>
              <a:t>国际标准化组织（ISO）</a:t>
            </a:r>
            <a:endParaRPr lang="en-US" altLang="zh-CN"/>
          </a:p>
        </p:txBody>
      </p:sp>
      <p:sp>
        <p:nvSpPr>
          <p:cNvPr id="5" name="装饰  3"/>
          <p:cNvSpPr>
            <a:spLocks noGrp="1"/>
          </p:cNvSpPr>
          <p:nvPr>
            <p:ph type="body" idx="16392"/>
            <p:custDataLst>
              <p:tags r:id="rId2"/>
            </p:custDataLst>
          </p:nvPr>
        </p:nvSpPr>
        <p:spPr>
          <a:xfrm>
            <a:off x="482600" y="918210"/>
            <a:ext cx="2895600" cy="5052060"/>
          </a:xfrm>
        </p:spPr>
        <p:txBody>
          <a:bodyPr/>
          <a:p>
            <a:r>
              <a:rPr lang="zh-CN" altLang="en-US"/>
              <a:t> </a:t>
            </a:r>
            <a:endParaRPr lang="zh-CN" altLang="en-US"/>
          </a:p>
        </p:txBody>
      </p:sp>
      <p:sp>
        <p:nvSpPr>
          <p:cNvPr id="6" name="文本占位符 5"/>
          <p:cNvSpPr>
            <a:spLocks noGrp="1"/>
          </p:cNvSpPr>
          <p:nvPr>
            <p:ph type="body" idx="16387"/>
            <p:custDataLst>
              <p:tags r:id="rId3"/>
            </p:custDataLst>
          </p:nvPr>
        </p:nvSpPr>
        <p:spPr>
          <a:xfrm>
            <a:off x="787400" y="1140460"/>
            <a:ext cx="2286000" cy="406400"/>
          </a:xfrm>
        </p:spPr>
        <p:txBody>
          <a:bodyPr>
            <a:normAutofit/>
          </a:bodyPr>
          <a:p>
            <a:r>
              <a:rPr lang="zh-CN" altLang="en-US"/>
              <a:t>ISO概述</a:t>
            </a:r>
            <a:endParaRPr lang="zh-CN" altLang="en-US"/>
          </a:p>
        </p:txBody>
      </p:sp>
      <p:sp>
        <p:nvSpPr>
          <p:cNvPr id="7" name="文本占位符 6"/>
          <p:cNvSpPr>
            <a:spLocks noGrp="1"/>
          </p:cNvSpPr>
          <p:nvPr>
            <p:ph type="body" idx="16388"/>
            <p:custDataLst>
              <p:tags r:id="rId4"/>
            </p:custDataLst>
          </p:nvPr>
        </p:nvSpPr>
        <p:spPr>
          <a:xfrm>
            <a:off x="688340" y="1769110"/>
            <a:ext cx="2286000" cy="1219200"/>
          </a:xfrm>
        </p:spPr>
        <p:txBody>
          <a:bodyPr>
            <a:normAutofit fontScale="90000" lnSpcReduction="20000"/>
          </a:bodyPr>
          <a:p>
            <a:r>
              <a:rPr lang="zh-CN" altLang="en-US"/>
              <a:t>ISO,全称国际标准化组织,旨在全球推动标准化,促进物资交流与合作,制定国际标准,与中国有深厚历史联系,标准每5年修订,现有超17000个标准。</a:t>
            </a:r>
            <a:endParaRPr lang="zh-CN" altLang="en-US"/>
          </a:p>
        </p:txBody>
      </p:sp>
      <p:sp>
        <p:nvSpPr>
          <p:cNvPr id="8" name="文本占位符 7"/>
          <p:cNvSpPr>
            <a:spLocks noGrp="1"/>
          </p:cNvSpPr>
          <p:nvPr>
            <p:ph type="body" idx="16389"/>
            <p:custDataLst>
              <p:tags r:id="rId5"/>
            </p:custDataLst>
          </p:nvPr>
        </p:nvSpPr>
        <p:spPr>
          <a:xfrm>
            <a:off x="688340" y="3327400"/>
            <a:ext cx="2286000" cy="406400"/>
          </a:xfrm>
        </p:spPr>
        <p:txBody>
          <a:bodyPr>
            <a:normAutofit/>
          </a:bodyPr>
          <a:p>
            <a:r>
              <a:rPr lang="zh-CN" altLang="en-US"/>
              <a:t>ISO标准检索</a:t>
            </a:r>
            <a:endParaRPr lang="zh-CN" altLang="en-US"/>
          </a:p>
        </p:txBody>
      </p:sp>
      <p:sp>
        <p:nvSpPr>
          <p:cNvPr id="9" name="文本占位符 8"/>
          <p:cNvSpPr>
            <a:spLocks noGrp="1"/>
          </p:cNvSpPr>
          <p:nvPr>
            <p:ph type="body" idx="16390"/>
            <p:custDataLst>
              <p:tags r:id="rId6"/>
            </p:custDataLst>
          </p:nvPr>
        </p:nvSpPr>
        <p:spPr>
          <a:xfrm>
            <a:off x="688340" y="3959860"/>
            <a:ext cx="2286000" cy="1219200"/>
          </a:xfrm>
        </p:spPr>
        <p:txBody>
          <a:bodyPr>
            <a:normAutofit fontScale="90000"/>
          </a:bodyPr>
          <a:p>
            <a:r>
              <a:rPr lang="zh-CN" altLang="en-US"/>
              <a:t>通过ISO官网,提供快速与高级检索,支持标准号、关键词、ICS分类检索,检索结果含标准详情,全文需购买。</a:t>
            </a:r>
            <a:endParaRPr lang="zh-CN" altLang="en-US"/>
          </a:p>
        </p:txBody>
      </p:sp>
      <p:pic>
        <p:nvPicPr>
          <p:cNvPr id="1141070872" name="图片 1"/>
          <p:cNvPicPr>
            <a:picLocks noChangeAspect="1"/>
          </p:cNvPicPr>
          <p:nvPr/>
        </p:nvPicPr>
        <p:blipFill>
          <a:blip r:embed="rId7"/>
          <a:stretch>
            <a:fillRect/>
          </a:stretch>
        </p:blipFill>
        <p:spPr>
          <a:xfrm>
            <a:off x="4107815" y="918210"/>
            <a:ext cx="5989955" cy="4840605"/>
          </a:xfrm>
          <a:prstGeom prst="rect">
            <a:avLst/>
          </a:prstGeom>
        </p:spPr>
      </p:pic>
      <p:sp>
        <p:nvSpPr>
          <p:cNvPr id="10" name="文本框 9"/>
          <p:cNvSpPr txBox="1"/>
          <p:nvPr/>
        </p:nvSpPr>
        <p:spPr>
          <a:xfrm>
            <a:off x="4563110" y="5969953"/>
            <a:ext cx="5080000" cy="296545"/>
          </a:xfrm>
          <a:prstGeom prst="rect">
            <a:avLst/>
          </a:prstGeom>
        </p:spPr>
        <p:txBody>
          <a:bodyPr>
            <a:spAutoFit/>
          </a:bodyPr>
          <a:p>
            <a:pPr marL="0" indent="228600" algn="ctr" defTabSz="266700">
              <a:lnSpc>
                <a:spcPts val="1600"/>
              </a:lnSpc>
              <a:spcBef>
                <a:spcPct val="0"/>
              </a:spcBef>
              <a:spcAft>
                <a:spcPct val="0"/>
              </a:spcAft>
            </a:pPr>
            <a:r>
              <a:rPr lang="en-US" altLang="zh-CN" sz="1600">
                <a:latin typeface="Times New Roman" panose="02020603050405020304"/>
                <a:ea typeface="宋体" panose="02010600030101010101" pitchFamily="2" charset="-122"/>
              </a:rPr>
              <a:t> </a:t>
            </a:r>
            <a:r>
              <a:rPr lang="en-US" altLang="zh-CN" sz="1600">
                <a:latin typeface="Times New Roman" panose="02020603050405020304"/>
                <a:ea typeface="Times New Roman" panose="02020603050405020304"/>
              </a:rPr>
              <a:t>ISO</a:t>
            </a:r>
            <a:r>
              <a:rPr lang="zh-CN" altLang="en-US" sz="1600">
                <a:latin typeface="Times New Roman" panose="02020603050405020304"/>
                <a:ea typeface="宋体" panose="02010600030101010101" pitchFamily="2" charset="-122"/>
              </a:rPr>
              <a:t>标准检索主页</a:t>
            </a:r>
            <a:endParaRPr lang="zh-CN" altLang="en-US" sz="1600">
              <a:latin typeface="Times New Roman" panose="02020603050405020304"/>
              <a:ea typeface="宋体" panose="02010600030101010101" pitchFamily="2" charset="-122"/>
            </a:endParaRPr>
          </a:p>
        </p:txBody>
      </p:sp>
    </p:spTree>
    <p:custDataLst>
      <p:tags r:id="rId8"/>
    </p:custData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74756694" name="图片 1"/>
          <p:cNvPicPr>
            <a:picLocks noChangeAspect="1"/>
          </p:cNvPicPr>
          <p:nvPr/>
        </p:nvPicPr>
        <p:blipFill>
          <a:blip r:embed="rId1"/>
          <a:stretch>
            <a:fillRect/>
          </a:stretch>
        </p:blipFill>
        <p:spPr>
          <a:xfrm>
            <a:off x="297180" y="1274445"/>
            <a:ext cx="3671570" cy="4309110"/>
          </a:xfrm>
          <a:prstGeom prst="rect">
            <a:avLst/>
          </a:prstGeom>
        </p:spPr>
      </p:pic>
      <p:sp>
        <p:nvSpPr>
          <p:cNvPr id="4" name="文本框 3"/>
          <p:cNvSpPr txBox="1"/>
          <p:nvPr/>
        </p:nvSpPr>
        <p:spPr>
          <a:xfrm>
            <a:off x="1526540" y="5583555"/>
            <a:ext cx="2020570" cy="400050"/>
          </a:xfrm>
          <a:prstGeom prst="rect">
            <a:avLst/>
          </a:prstGeom>
        </p:spPr>
        <p:txBody>
          <a:bodyPr>
            <a:noAutofit/>
          </a:bodyPr>
          <a:p>
            <a:pPr defTabSz="266700"/>
            <a:r>
              <a:rPr lang="en-US" altLang="zh-CN" sz="1600">
                <a:latin typeface="Times New Roman" panose="02020603050405020304"/>
                <a:ea typeface="宋体" panose="02010600030101010101" pitchFamily="2" charset="-122"/>
              </a:rPr>
              <a:t> </a:t>
            </a:r>
            <a:r>
              <a:rPr lang="zh-CN" altLang="en-US" sz="1600">
                <a:latin typeface="Times New Roman" panose="02020603050405020304"/>
                <a:ea typeface="宋体" panose="02010600030101010101" pitchFamily="2" charset="-122"/>
              </a:rPr>
              <a:t>高级检索页面</a:t>
            </a:r>
            <a:endParaRPr lang="zh-CN" altLang="en-US" sz="1600">
              <a:latin typeface="Times New Roman" panose="02020603050405020304"/>
              <a:ea typeface="宋体" panose="02010600030101010101" pitchFamily="2" charset="-122"/>
            </a:endParaRPr>
          </a:p>
        </p:txBody>
      </p:sp>
      <p:pic>
        <p:nvPicPr>
          <p:cNvPr id="684610147" name="图片 1"/>
          <p:cNvPicPr>
            <a:picLocks noChangeAspect="1"/>
          </p:cNvPicPr>
          <p:nvPr/>
        </p:nvPicPr>
        <p:blipFill>
          <a:blip r:embed="rId2"/>
          <a:stretch>
            <a:fillRect/>
          </a:stretch>
        </p:blipFill>
        <p:spPr>
          <a:xfrm>
            <a:off x="5068570" y="143510"/>
            <a:ext cx="4751705" cy="2698750"/>
          </a:xfrm>
          <a:prstGeom prst="rect">
            <a:avLst/>
          </a:prstGeom>
        </p:spPr>
      </p:pic>
      <p:sp>
        <p:nvSpPr>
          <p:cNvPr id="5" name="文本框 4"/>
          <p:cNvSpPr txBox="1"/>
          <p:nvPr/>
        </p:nvSpPr>
        <p:spPr>
          <a:xfrm>
            <a:off x="5024755" y="3003233"/>
            <a:ext cx="5080000" cy="296545"/>
          </a:xfrm>
          <a:prstGeom prst="rect">
            <a:avLst/>
          </a:prstGeom>
        </p:spPr>
        <p:txBody>
          <a:bodyPr>
            <a:spAutoFit/>
          </a:bodyPr>
          <a:p>
            <a:pPr marL="0" indent="228600" algn="ctr" defTabSz="266700">
              <a:lnSpc>
                <a:spcPts val="1600"/>
              </a:lnSpc>
              <a:spcBef>
                <a:spcPct val="0"/>
              </a:spcBef>
              <a:spcAft>
                <a:spcPct val="0"/>
              </a:spcAft>
            </a:pPr>
            <a:r>
              <a:rPr lang="en-US" altLang="zh-CN" sz="1600">
                <a:latin typeface="Times New Roman" panose="02020603050405020304"/>
                <a:ea typeface="宋体" panose="02010600030101010101" pitchFamily="2" charset="-122"/>
              </a:rPr>
              <a:t> </a:t>
            </a:r>
            <a:r>
              <a:rPr lang="zh-CN" altLang="en-US" sz="1600">
                <a:latin typeface="宋体" panose="02010600030101010101" pitchFamily="2" charset="-122"/>
                <a:ea typeface="宋体" panose="02010600030101010101" pitchFamily="2" charset="-122"/>
              </a:rPr>
              <a:t>国际</a:t>
            </a:r>
            <a:r>
              <a:rPr lang="zh-CN" altLang="en-US" sz="1600">
                <a:latin typeface="Times New Roman" panose="02020603050405020304"/>
                <a:ea typeface="宋体" panose="02010600030101010101" pitchFamily="2" charset="-122"/>
              </a:rPr>
              <a:t>标准</a:t>
            </a:r>
            <a:r>
              <a:rPr lang="zh-CN" altLang="en-US" sz="1600">
                <a:latin typeface="宋体" panose="02010600030101010101" pitchFamily="2" charset="-122"/>
                <a:ea typeface="宋体" panose="02010600030101010101" pitchFamily="2" charset="-122"/>
              </a:rPr>
              <a:t>分类浏览界面</a:t>
            </a:r>
            <a:endParaRPr lang="zh-CN" altLang="en-US" sz="1600">
              <a:latin typeface="宋体" panose="02010600030101010101" pitchFamily="2" charset="-122"/>
              <a:ea typeface="宋体" panose="02010600030101010101" pitchFamily="2" charset="-122"/>
            </a:endParaRPr>
          </a:p>
        </p:txBody>
      </p:sp>
      <p:pic>
        <p:nvPicPr>
          <p:cNvPr id="1016143350" name="图片 1"/>
          <p:cNvPicPr>
            <a:picLocks noChangeAspect="1"/>
          </p:cNvPicPr>
          <p:nvPr/>
        </p:nvPicPr>
        <p:blipFill>
          <a:blip r:embed="rId3"/>
          <a:stretch>
            <a:fillRect/>
          </a:stretch>
        </p:blipFill>
        <p:spPr>
          <a:xfrm>
            <a:off x="4707573" y="3461385"/>
            <a:ext cx="5112385" cy="2778760"/>
          </a:xfrm>
          <a:prstGeom prst="rect">
            <a:avLst/>
          </a:prstGeom>
        </p:spPr>
      </p:pic>
      <p:sp>
        <p:nvSpPr>
          <p:cNvPr id="6" name="文本框 5"/>
          <p:cNvSpPr txBox="1"/>
          <p:nvPr/>
        </p:nvSpPr>
        <p:spPr>
          <a:xfrm>
            <a:off x="4707890" y="6239828"/>
            <a:ext cx="5080000" cy="296545"/>
          </a:xfrm>
          <a:prstGeom prst="rect">
            <a:avLst/>
          </a:prstGeom>
        </p:spPr>
        <p:txBody>
          <a:bodyPr>
            <a:spAutoFit/>
          </a:bodyPr>
          <a:p>
            <a:pPr marL="0" indent="228600" algn="ctr" defTabSz="266700">
              <a:lnSpc>
                <a:spcPts val="1600"/>
              </a:lnSpc>
              <a:spcBef>
                <a:spcPct val="0"/>
              </a:spcBef>
              <a:spcAft>
                <a:spcPct val="0"/>
              </a:spcAft>
            </a:pPr>
            <a:r>
              <a:rPr lang="zh-CN" altLang="en-US" sz="1600">
                <a:latin typeface="宋体" panose="02010600030101010101" pitchFamily="2" charset="-122"/>
                <a:ea typeface="宋体" panose="02010600030101010101" pitchFamily="2" charset="-122"/>
              </a:rPr>
              <a:t>标准的</a:t>
            </a:r>
            <a:r>
              <a:rPr lang="zh-CN" altLang="en-US" sz="1600">
                <a:latin typeface="Times New Roman" panose="02020603050405020304"/>
                <a:ea typeface="宋体" panose="02010600030101010101" pitchFamily="2" charset="-122"/>
              </a:rPr>
              <a:t>详细信息</a:t>
            </a:r>
            <a:endParaRPr lang="zh-CN" altLang="en-US" sz="1600">
              <a:latin typeface="Times New Roman" panose="02020603050405020304"/>
              <a:ea typeface="宋体" panose="02010600030101010101" pitchFamily="2" charset="-122"/>
            </a:endParaRPr>
          </a:p>
        </p:txBody>
      </p:sp>
    </p:spTree>
    <p:custDataLst>
      <p:tags r:id="rId4"/>
    </p:custData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600" y="3454400"/>
            <a:ext cx="3429000" cy="1219200"/>
          </a:xfrm>
        </p:spPr>
        <p:txBody>
          <a:bodyPr>
            <a:normAutofit/>
          </a:bodyPr>
          <a:p>
            <a:r>
              <a:rPr lang="en-US" altLang="zh-CN"/>
              <a:t>6.3.3 </a:t>
            </a:r>
            <a:r>
              <a:rPr lang="zh-CN" altLang="en-US"/>
              <a:t>国外标准信息检索</a:t>
            </a:r>
            <a:endParaRPr lang="zh-CN" altLang="en-US"/>
          </a:p>
        </p:txBody>
      </p:sp>
      <p:sp>
        <p:nvSpPr>
          <p:cNvPr id="3" name="文本占位符 2"/>
          <p:cNvSpPr>
            <a:spLocks noGrp="1"/>
          </p:cNvSpPr>
          <p:nvPr>
            <p:ph type="body" idx="16386"/>
            <p:custDataLst>
              <p:tags r:id="rId2"/>
            </p:custDataLst>
          </p:nvPr>
        </p:nvSpPr>
        <p:spPr>
          <a:xfrm>
            <a:off x="608965" y="5225415"/>
            <a:ext cx="3582035" cy="1117600"/>
          </a:xfrm>
        </p:spPr>
        <p:txBody>
          <a:bodyPr>
            <a:normAutofit/>
          </a:bodyPr>
          <a:p>
            <a:r>
              <a:rPr lang="en-US" altLang="zh-CN"/>
              <a:t>2.</a:t>
            </a:r>
            <a:r>
              <a:rPr lang="zh-CN" altLang="en-US"/>
              <a:t>国际电工委员会（IEC）（http://www.iec.ch）</a:t>
            </a:r>
            <a:endParaRPr lang="zh-CN" altLang="en-US"/>
          </a:p>
        </p:txBody>
      </p:sp>
      <p:sp>
        <p:nvSpPr>
          <p:cNvPr id="5" name="装饰  3"/>
          <p:cNvSpPr>
            <a:spLocks noGrp="1"/>
          </p:cNvSpPr>
          <p:nvPr>
            <p:ph type="body" idx="16396"/>
            <p:custDataLst>
              <p:tags r:id="rId3"/>
            </p:custDataLst>
          </p:nvPr>
        </p:nvSpPr>
        <p:spPr/>
        <p:txBody>
          <a:bodyPr/>
          <a:p>
            <a:r>
              <a:rPr lang="zh-CN" altLang="en-US"/>
              <a:t> </a:t>
            </a:r>
            <a:endParaRPr lang="zh-CN" altLang="en-US"/>
          </a:p>
        </p:txBody>
      </p:sp>
      <p:sp>
        <p:nvSpPr>
          <p:cNvPr id="6" name="文本占位符 5"/>
          <p:cNvSpPr>
            <a:spLocks noGrp="1"/>
          </p:cNvSpPr>
          <p:nvPr>
            <p:ph type="body" idx="16387"/>
            <p:custDataLst>
              <p:tags r:id="rId4"/>
            </p:custDataLst>
          </p:nvPr>
        </p:nvSpPr>
        <p:spPr/>
        <p:txBody>
          <a:bodyPr>
            <a:normAutofit/>
          </a:bodyPr>
          <a:p>
            <a:r>
              <a:rPr lang="zh-CN" altLang="en-US"/>
              <a:t>IEC成立与宗旨</a:t>
            </a:r>
            <a:endParaRPr lang="zh-CN" altLang="en-US"/>
          </a:p>
        </p:txBody>
      </p:sp>
      <p:sp>
        <p:nvSpPr>
          <p:cNvPr id="7" name="文本占位符 6"/>
          <p:cNvSpPr>
            <a:spLocks noGrp="1"/>
          </p:cNvSpPr>
          <p:nvPr>
            <p:ph type="body" idx="16388"/>
            <p:custDataLst>
              <p:tags r:id="rId5"/>
            </p:custDataLst>
          </p:nvPr>
        </p:nvSpPr>
        <p:spPr/>
        <p:txBody>
          <a:bodyPr>
            <a:normAutofit lnSpcReduction="10000"/>
          </a:bodyPr>
          <a:p>
            <a:r>
              <a:rPr lang="zh-CN" altLang="en-US" sz="1400"/>
              <a:t>1906年成立,旨在电学、电子学标准化,促进国际合作,出版国际标准。</a:t>
            </a:r>
            <a:endParaRPr lang="zh-CN" altLang="en-US" sz="1400"/>
          </a:p>
        </p:txBody>
      </p:sp>
      <p:sp>
        <p:nvSpPr>
          <p:cNvPr id="8" name="装饰  6"/>
          <p:cNvSpPr>
            <a:spLocks noGrp="1"/>
          </p:cNvSpPr>
          <p:nvPr>
            <p:ph type="body" idx="16397"/>
            <p:custDataLst>
              <p:tags r:id="rId6"/>
            </p:custDataLst>
          </p:nvPr>
        </p:nvSpPr>
        <p:spPr/>
        <p:txBody>
          <a:bodyPr/>
          <a:p>
            <a:r>
              <a:rPr lang="zh-CN" altLang="en-US"/>
              <a:t> </a:t>
            </a:r>
            <a:endParaRPr lang="zh-CN" altLang="en-US"/>
          </a:p>
        </p:txBody>
      </p:sp>
      <p:sp>
        <p:nvSpPr>
          <p:cNvPr id="9" name="文本占位符 8"/>
          <p:cNvSpPr>
            <a:spLocks noGrp="1"/>
          </p:cNvSpPr>
          <p:nvPr>
            <p:ph type="body" idx="16389"/>
            <p:custDataLst>
              <p:tags r:id="rId7"/>
            </p:custDataLst>
          </p:nvPr>
        </p:nvSpPr>
        <p:spPr/>
        <p:txBody>
          <a:bodyPr>
            <a:normAutofit/>
          </a:bodyPr>
          <a:p>
            <a:r>
              <a:rPr lang="zh-CN" altLang="en-US"/>
              <a:t>IEC成员与影响</a:t>
            </a:r>
            <a:endParaRPr lang="zh-CN" altLang="en-US"/>
          </a:p>
        </p:txBody>
      </p:sp>
      <p:sp>
        <p:nvSpPr>
          <p:cNvPr id="10" name="文本占位符 9"/>
          <p:cNvSpPr>
            <a:spLocks noGrp="1"/>
          </p:cNvSpPr>
          <p:nvPr>
            <p:ph type="body" idx="16390"/>
            <p:custDataLst>
              <p:tags r:id="rId8"/>
            </p:custDataLst>
          </p:nvPr>
        </p:nvSpPr>
        <p:spPr/>
        <p:txBody>
          <a:bodyPr>
            <a:normAutofit fontScale="90000"/>
          </a:bodyPr>
          <a:p>
            <a:r>
              <a:rPr lang="zh-CN" altLang="en-US"/>
              <a:t>成员覆盖全球80%人口,贡献95%电能与90%电气产品,推动国际电气标准。</a:t>
            </a:r>
            <a:endParaRPr lang="zh-CN" altLang="en-US"/>
          </a:p>
        </p:txBody>
      </p:sp>
      <p:sp>
        <p:nvSpPr>
          <p:cNvPr id="11" name="装饰  9"/>
          <p:cNvSpPr>
            <a:spLocks noGrp="1"/>
          </p:cNvSpPr>
          <p:nvPr>
            <p:ph type="body" idx="16398"/>
            <p:custDataLst>
              <p:tags r:id="rId9"/>
            </p:custDataLst>
          </p:nvPr>
        </p:nvSpPr>
        <p:spPr/>
        <p:txBody>
          <a:bodyPr/>
          <a:p>
            <a:r>
              <a:rPr lang="zh-CN" altLang="en-US"/>
              <a:t> </a:t>
            </a:r>
            <a:endParaRPr lang="zh-CN" altLang="en-US"/>
          </a:p>
        </p:txBody>
      </p:sp>
      <p:sp>
        <p:nvSpPr>
          <p:cNvPr id="12" name="文本占位符 11"/>
          <p:cNvSpPr>
            <a:spLocks noGrp="1"/>
          </p:cNvSpPr>
          <p:nvPr>
            <p:ph type="body" idx="16391"/>
            <p:custDataLst>
              <p:tags r:id="rId10"/>
            </p:custDataLst>
          </p:nvPr>
        </p:nvSpPr>
        <p:spPr/>
        <p:txBody>
          <a:bodyPr>
            <a:normAutofit/>
          </a:bodyPr>
          <a:p>
            <a:r>
              <a:rPr lang="zh-CN" altLang="en-US"/>
              <a:t>IEC网站检索功能</a:t>
            </a:r>
            <a:endParaRPr lang="zh-CN" altLang="en-US"/>
          </a:p>
        </p:txBody>
      </p:sp>
      <p:sp>
        <p:nvSpPr>
          <p:cNvPr id="13" name="文本占位符 12"/>
          <p:cNvSpPr>
            <a:spLocks noGrp="1"/>
          </p:cNvSpPr>
          <p:nvPr>
            <p:ph type="body" idx="16392"/>
            <p:custDataLst>
              <p:tags r:id="rId11"/>
            </p:custDataLst>
          </p:nvPr>
        </p:nvSpPr>
        <p:spPr/>
        <p:txBody>
          <a:bodyPr>
            <a:normAutofit lnSpcReduction="10000"/>
          </a:bodyPr>
          <a:p>
            <a:r>
              <a:rPr lang="zh-CN" altLang="en-US" sz="1400"/>
              <a:t>提供简单与高级检索,支持标准号、标题、技术委员会等多维度查询。</a:t>
            </a:r>
            <a:endParaRPr lang="zh-CN" altLang="en-US" sz="1400"/>
          </a:p>
        </p:txBody>
      </p:sp>
      <p:sp>
        <p:nvSpPr>
          <p:cNvPr id="14" name="装饰  2"/>
          <p:cNvSpPr>
            <a:spLocks noGrp="1"/>
          </p:cNvSpPr>
          <p:nvPr>
            <p:ph type="body" idx="16399"/>
            <p:custDataLst>
              <p:tags r:id="rId12"/>
            </p:custDataLst>
          </p:nvPr>
        </p:nvSpPr>
        <p:spPr/>
        <p:txBody>
          <a:bodyPr/>
          <a:p>
            <a:r>
              <a:rPr lang="zh-CN" altLang="en-US"/>
              <a:t> </a:t>
            </a:r>
            <a:endParaRPr lang="zh-CN" altLang="en-US"/>
          </a:p>
        </p:txBody>
      </p:sp>
      <p:sp>
        <p:nvSpPr>
          <p:cNvPr id="15" name="文本占位符 14"/>
          <p:cNvSpPr>
            <a:spLocks noGrp="1"/>
          </p:cNvSpPr>
          <p:nvPr>
            <p:ph type="body" idx="16393"/>
            <p:custDataLst>
              <p:tags r:id="rId13"/>
            </p:custDataLst>
          </p:nvPr>
        </p:nvSpPr>
        <p:spPr/>
        <p:txBody>
          <a:bodyPr>
            <a:normAutofit/>
          </a:bodyPr>
          <a:p>
            <a:r>
              <a:rPr lang="zh-CN" altLang="en-US"/>
              <a:t>IEC高级检索类型</a:t>
            </a:r>
            <a:endParaRPr lang="zh-CN" altLang="en-US"/>
          </a:p>
        </p:txBody>
      </p:sp>
      <p:sp>
        <p:nvSpPr>
          <p:cNvPr id="16" name="文本占位符 15"/>
          <p:cNvSpPr>
            <a:spLocks noGrp="1"/>
          </p:cNvSpPr>
          <p:nvPr>
            <p:ph type="body" idx="16394"/>
            <p:custDataLst>
              <p:tags r:id="rId14"/>
            </p:custDataLst>
          </p:nvPr>
        </p:nvSpPr>
        <p:spPr/>
        <p:txBody>
          <a:bodyPr>
            <a:normAutofit fontScale="90000"/>
          </a:bodyPr>
          <a:p>
            <a:r>
              <a:rPr lang="zh-CN" altLang="en-US"/>
              <a:t>包含文件、项目、工作计划检索,出版物进展与仪表板检索,界面有输入提示。</a:t>
            </a:r>
            <a:endParaRPr lang="zh-CN" altLang="en-US"/>
          </a:p>
        </p:txBody>
      </p:sp>
      <p:pic>
        <p:nvPicPr>
          <p:cNvPr id="590623026" name="图片 1"/>
          <p:cNvPicPr>
            <a:picLocks noChangeAspect="1"/>
          </p:cNvPicPr>
          <p:nvPr/>
        </p:nvPicPr>
        <p:blipFill>
          <a:blip r:embed="rId15"/>
          <a:stretch>
            <a:fillRect/>
          </a:stretch>
        </p:blipFill>
        <p:spPr>
          <a:xfrm>
            <a:off x="369570" y="424815"/>
            <a:ext cx="4897120" cy="2477770"/>
          </a:xfrm>
          <a:prstGeom prst="rect">
            <a:avLst/>
          </a:prstGeom>
        </p:spPr>
      </p:pic>
      <p:sp>
        <p:nvSpPr>
          <p:cNvPr id="17" name="文本框 16"/>
          <p:cNvSpPr txBox="1"/>
          <p:nvPr/>
        </p:nvSpPr>
        <p:spPr>
          <a:xfrm>
            <a:off x="369570" y="2943543"/>
            <a:ext cx="5080000" cy="296545"/>
          </a:xfrm>
          <a:prstGeom prst="rect">
            <a:avLst/>
          </a:prstGeom>
        </p:spPr>
        <p:txBody>
          <a:bodyPr>
            <a:spAutoFit/>
          </a:bodyPr>
          <a:p>
            <a:pPr marL="0" indent="228600" algn="ctr" defTabSz="266700">
              <a:lnSpc>
                <a:spcPts val="1600"/>
              </a:lnSpc>
              <a:spcBef>
                <a:spcPct val="0"/>
              </a:spcBef>
              <a:spcAft>
                <a:spcPct val="0"/>
              </a:spcAft>
            </a:pPr>
            <a:r>
              <a:rPr lang="en-US" altLang="zh-CN" sz="1600">
                <a:latin typeface="Times New Roman" panose="02020603050405020304"/>
                <a:ea typeface="Times New Roman" panose="02020603050405020304"/>
              </a:rPr>
              <a:t>IEC</a:t>
            </a:r>
            <a:r>
              <a:rPr lang="zh-CN" altLang="en-US" sz="1600">
                <a:latin typeface="Times New Roman" panose="02020603050405020304"/>
                <a:ea typeface="宋体" panose="02010600030101010101" pitchFamily="2" charset="-122"/>
              </a:rPr>
              <a:t>网站首页</a:t>
            </a:r>
            <a:endParaRPr lang="zh-CN" altLang="en-US" sz="1600">
              <a:latin typeface="Times New Roman" panose="02020603050405020304"/>
              <a:ea typeface="宋体" panose="02010600030101010101" pitchFamily="2" charset="-122"/>
            </a:endParaRPr>
          </a:p>
        </p:txBody>
      </p:sp>
      <p:pic>
        <p:nvPicPr>
          <p:cNvPr id="2019040040" name="图片 1"/>
          <p:cNvPicPr>
            <a:picLocks noChangeAspect="1"/>
          </p:cNvPicPr>
          <p:nvPr/>
        </p:nvPicPr>
        <p:blipFill>
          <a:blip r:embed="rId16"/>
          <a:stretch>
            <a:fillRect/>
          </a:stretch>
        </p:blipFill>
        <p:spPr>
          <a:xfrm>
            <a:off x="6036310" y="267018"/>
            <a:ext cx="5033010" cy="2676525"/>
          </a:xfrm>
          <a:prstGeom prst="rect">
            <a:avLst/>
          </a:prstGeom>
        </p:spPr>
      </p:pic>
      <p:sp>
        <p:nvSpPr>
          <p:cNvPr id="18" name="文本框 17"/>
          <p:cNvSpPr txBox="1"/>
          <p:nvPr/>
        </p:nvSpPr>
        <p:spPr>
          <a:xfrm>
            <a:off x="6036310" y="2963863"/>
            <a:ext cx="5080000" cy="296545"/>
          </a:xfrm>
          <a:prstGeom prst="rect">
            <a:avLst/>
          </a:prstGeom>
        </p:spPr>
        <p:txBody>
          <a:bodyPr>
            <a:spAutoFit/>
          </a:bodyPr>
          <a:p>
            <a:pPr marL="0" indent="228600" algn="ctr" defTabSz="266700">
              <a:lnSpc>
                <a:spcPts val="1600"/>
              </a:lnSpc>
              <a:spcBef>
                <a:spcPct val="0"/>
              </a:spcBef>
              <a:spcAft>
                <a:spcPct val="0"/>
              </a:spcAft>
            </a:pPr>
            <a:r>
              <a:rPr lang="zh-CN" altLang="en-US" sz="1600">
                <a:latin typeface="Times New Roman" panose="02020603050405020304"/>
                <a:ea typeface="宋体" panose="02010600030101010101" pitchFamily="2" charset="-122"/>
              </a:rPr>
              <a:t>高级检索界面</a:t>
            </a:r>
            <a:endParaRPr lang="zh-CN" altLang="en-US" sz="1600">
              <a:latin typeface="Times New Roman" panose="02020603050405020304"/>
              <a:ea typeface="宋体" panose="02010600030101010101" pitchFamily="2" charset="-122"/>
            </a:endParaRPr>
          </a:p>
        </p:txBody>
      </p:sp>
    </p:spTree>
    <p:custDataLst>
      <p:tags r:id="rId17"/>
    </p:custData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p:cNvSpPr>
            <a:spLocks noGrp="1"/>
          </p:cNvSpPr>
          <p:nvPr>
            <p:ph type="title" idx="16388"/>
            <p:custDataLst>
              <p:tags r:id="rId1"/>
            </p:custDataLst>
          </p:nvPr>
        </p:nvSpPr>
        <p:spPr/>
        <p:txBody>
          <a:bodyPr>
            <a:normAutofit/>
          </a:bodyPr>
          <a:p>
            <a:r>
              <a:rPr lang="zh-CN" altLang="en-US"/>
              <a:t>学位论文检索</a:t>
            </a:r>
            <a:endParaRPr lang="zh-CN" altLang="en-US"/>
          </a:p>
        </p:txBody>
      </p:sp>
      <p:sp>
        <p:nvSpPr>
          <p:cNvPr id="3" name="节编号"/>
          <p:cNvSpPr>
            <a:spLocks noGrp="1"/>
          </p:cNvSpPr>
          <p:nvPr>
            <p:ph type="body" idx="16389"/>
            <p:custDataLst>
              <p:tags r:id="rId2"/>
            </p:custDataLst>
          </p:nvPr>
        </p:nvSpPr>
        <p:spPr/>
        <p:txBody>
          <a:bodyPr/>
          <a:p>
            <a:r>
              <a:rPr lang="en-US" altLang="zh-CN"/>
              <a:t>6.4</a:t>
            </a:r>
            <a:endParaRPr lang="en-US" altLang="zh-CN"/>
          </a:p>
        </p:txBody>
      </p:sp>
    </p:spTree>
    <p:custDataLst>
      <p:tags r:id="rId3"/>
    </p:custData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normAutofit/>
          </a:bodyPr>
          <a:p>
            <a:r>
              <a:rPr lang="en-US" altLang="zh-CN"/>
              <a:t>6.4 </a:t>
            </a:r>
            <a:r>
              <a:rPr lang="zh-CN" altLang="en-US"/>
              <a:t>学位论文检索</a:t>
            </a:r>
            <a:endParaRPr lang="zh-CN" altLang="en-US"/>
          </a:p>
        </p:txBody>
      </p:sp>
      <p:pic>
        <p:nvPicPr>
          <p:cNvPr id="3" name="内容占位符 2" descr="c1292a59-e4a5-11f0-97ac-3a379c1acec9"/>
          <p:cNvPicPr>
            <a:picLocks noChangeAspect="1"/>
          </p:cNvPicPr>
          <p:nvPr>
            <p:ph idx="16390"/>
            <p:custDataLst>
              <p:tags r:id="rId2"/>
            </p:custDataLst>
          </p:nvPr>
        </p:nvPicPr>
        <p:blipFill>
          <a:blip r:embed="rId3"/>
          <a:srcRect b="6918"/>
          <a:stretch>
            <a:fillRect/>
          </a:stretch>
        </p:blipFill>
        <p:spPr>
          <a:xfrm>
            <a:off x="609600" y="609600"/>
            <a:ext cx="4038600" cy="5638800"/>
          </a:xfrm>
          <a:custGeom>
            <a:avLst/>
            <a:gdLst>
              <a:gd name="connisteX0" fmla="*/ 0 w 4038600"/>
              <a:gd name="connsiteY0" fmla="*/ 203200 h 5638800"/>
              <a:gd name="connisteX1" fmla="*/ 203200 w 4038600"/>
              <a:gd name="connsiteY1" fmla="*/ 0 h 5638800"/>
              <a:gd name="connisteX2" fmla="*/ 3835400 w 4038600"/>
              <a:gd name="connsiteY2" fmla="*/ 0 h 5638800"/>
              <a:gd name="connisteX3" fmla="*/ 4038600 w 4038600"/>
              <a:gd name="connsiteY3" fmla="*/ 203200 h 5638800"/>
              <a:gd name="connisteX4" fmla="*/ 4038600 w 4038600"/>
              <a:gd name="connsiteY4" fmla="*/ 5435600 h 5638800"/>
              <a:gd name="connisteX5" fmla="*/ 3835400 w 4038600"/>
              <a:gd name="connsiteY5" fmla="*/ 5638800 h 5638800"/>
              <a:gd name="connisteX6" fmla="*/ 203200 w 4038600"/>
              <a:gd name="connsiteY6" fmla="*/ 5638800 h 5638800"/>
              <a:gd name="connisteX7" fmla="*/ 0 w 4038600"/>
              <a:gd name="connsiteY7" fmla="*/ 5435600 h 5638800"/>
              <a:gd name="connisteX8" fmla="*/ 0 w 40386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4038600" h="5638800">
                <a:moveTo>
                  <a:pt x="0" y="203200"/>
                </a:moveTo>
                <a:cubicBezTo>
                  <a:pt x="0" y="90976"/>
                  <a:pt x="90976" y="0"/>
                  <a:pt x="203200" y="0"/>
                </a:cubicBezTo>
                <a:lnTo>
                  <a:pt x="3835400" y="0"/>
                </a:lnTo>
                <a:cubicBezTo>
                  <a:pt x="3947624" y="0"/>
                  <a:pt x="4038600" y="90976"/>
                  <a:pt x="4038600" y="203200"/>
                </a:cubicBezTo>
                <a:lnTo>
                  <a:pt x="4038600" y="5435600"/>
                </a:lnTo>
                <a:cubicBezTo>
                  <a:pt x="4038600" y="5547824"/>
                  <a:pt x="3947624" y="5638800"/>
                  <a:pt x="3835400" y="5638800"/>
                </a:cubicBezTo>
                <a:lnTo>
                  <a:pt x="203200" y="5638800"/>
                </a:lnTo>
                <a:cubicBezTo>
                  <a:pt x="90976" y="5638800"/>
                  <a:pt x="0" y="5547824"/>
                  <a:pt x="0" y="5435600"/>
                </a:cubicBezTo>
                <a:lnTo>
                  <a:pt x="0" y="203200"/>
                </a:lnTo>
                <a:close/>
              </a:path>
            </a:pathLst>
          </a:custGeom>
        </p:spPr>
      </p:pic>
      <p:sp>
        <p:nvSpPr>
          <p:cNvPr id="4" name="装饰  2"/>
          <p:cNvSpPr>
            <a:spLocks noGrp="1"/>
          </p:cNvSpPr>
          <p:nvPr>
            <p:ph type="body" idx="16391"/>
            <p:custDataLst>
              <p:tags r:id="rId4"/>
            </p:custDataLst>
          </p:nvPr>
        </p:nvSpPr>
        <p:spPr/>
        <p:txBody>
          <a:bodyPr/>
          <a:p>
            <a:r>
              <a:rPr lang="zh-CN" altLang="en-US"/>
              <a:t> </a:t>
            </a:r>
            <a:endParaRPr lang="zh-CN" altLang="en-US"/>
          </a:p>
        </p:txBody>
      </p:sp>
      <p:sp>
        <p:nvSpPr>
          <p:cNvPr id="5" name="文本占位符 4"/>
          <p:cNvSpPr>
            <a:spLocks noGrp="1"/>
          </p:cNvSpPr>
          <p:nvPr>
            <p:ph type="body" idx="16386"/>
            <p:custDataLst>
              <p:tags r:id="rId5"/>
            </p:custDataLst>
          </p:nvPr>
        </p:nvSpPr>
        <p:spPr/>
        <p:txBody>
          <a:bodyPr>
            <a:normAutofit/>
          </a:bodyPr>
          <a:p>
            <a:r>
              <a:rPr lang="zh-CN" altLang="en-US"/>
              <a:t>学位论文价值</a:t>
            </a:r>
            <a:endParaRPr lang="zh-CN" altLang="en-US"/>
          </a:p>
        </p:txBody>
      </p:sp>
      <p:sp>
        <p:nvSpPr>
          <p:cNvPr id="6" name="文本占位符 5"/>
          <p:cNvSpPr>
            <a:spLocks noGrp="1"/>
          </p:cNvSpPr>
          <p:nvPr>
            <p:ph type="body" idx="16387"/>
            <p:custDataLst>
              <p:tags r:id="rId6"/>
            </p:custDataLst>
          </p:nvPr>
        </p:nvSpPr>
        <p:spPr/>
        <p:txBody>
          <a:bodyPr>
            <a:normAutofit/>
          </a:bodyPr>
          <a:p>
            <a:r>
              <a:rPr lang="zh-CN" altLang="en-US"/>
              <a:t>体现作者学术水平，创新成果，研究领域进展，科学实验数据，重要文献资源。</a:t>
            </a:r>
            <a:endParaRPr lang="zh-CN" altLang="en-US"/>
          </a:p>
        </p:txBody>
      </p:sp>
      <p:sp>
        <p:nvSpPr>
          <p:cNvPr id="7" name="装饰  5"/>
          <p:cNvSpPr>
            <a:spLocks noGrp="1"/>
          </p:cNvSpPr>
          <p:nvPr>
            <p:ph type="body" idx="16392"/>
            <p:custDataLst>
              <p:tags r:id="rId7"/>
            </p:custDataLst>
          </p:nvPr>
        </p:nvSpPr>
        <p:spPr/>
        <p:txBody>
          <a:bodyPr/>
          <a:p>
            <a:r>
              <a:rPr lang="zh-CN" altLang="en-US"/>
              <a:t> </a:t>
            </a:r>
            <a:endParaRPr lang="zh-CN" altLang="en-US"/>
          </a:p>
        </p:txBody>
      </p:sp>
      <p:sp>
        <p:nvSpPr>
          <p:cNvPr id="8" name="文本占位符 7"/>
          <p:cNvSpPr>
            <a:spLocks noGrp="1"/>
          </p:cNvSpPr>
          <p:nvPr>
            <p:ph type="body" idx="16388"/>
            <p:custDataLst>
              <p:tags r:id="rId8"/>
            </p:custDataLst>
          </p:nvPr>
        </p:nvSpPr>
        <p:spPr/>
        <p:txBody>
          <a:bodyPr>
            <a:normAutofit/>
          </a:bodyPr>
          <a:p>
            <a:r>
              <a:rPr lang="zh-CN" altLang="en-US"/>
              <a:t>论文检索需求</a:t>
            </a:r>
            <a:endParaRPr lang="zh-CN" altLang="en-US"/>
          </a:p>
        </p:txBody>
      </p:sp>
      <p:sp>
        <p:nvSpPr>
          <p:cNvPr id="9" name="文本占位符 8"/>
          <p:cNvSpPr>
            <a:spLocks noGrp="1"/>
          </p:cNvSpPr>
          <p:nvPr>
            <p:ph type="body" idx="16389"/>
            <p:custDataLst>
              <p:tags r:id="rId9"/>
            </p:custDataLst>
          </p:nvPr>
        </p:nvSpPr>
        <p:spPr/>
        <p:txBody>
          <a:bodyPr>
            <a:normAutofit/>
          </a:bodyPr>
          <a:p>
            <a:r>
              <a:rPr lang="zh-CN" altLang="en-US"/>
              <a:t>了解收录特点，掌握数据库检索，有效获取资源，支撑科研工作。</a:t>
            </a:r>
            <a:endParaRPr lang="zh-CN" altLang="en-US"/>
          </a:p>
        </p:txBody>
      </p:sp>
    </p:spTree>
    <p:custDataLst>
      <p:tags r:id="rId10"/>
    </p:custData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798830" y="3990975"/>
            <a:ext cx="3429000" cy="1219200"/>
          </a:xfrm>
        </p:spPr>
        <p:txBody>
          <a:bodyPr>
            <a:normAutofit/>
          </a:bodyPr>
          <a:p>
            <a:r>
              <a:rPr lang="en-US" altLang="zh-CN"/>
              <a:t>6.4.1 </a:t>
            </a:r>
            <a:r>
              <a:rPr lang="zh-CN" altLang="en-US"/>
              <a:t>学位论文概述</a:t>
            </a:r>
            <a:endParaRPr lang="zh-CN" altLang="en-US"/>
          </a:p>
        </p:txBody>
      </p:sp>
      <p:pic>
        <p:nvPicPr>
          <p:cNvPr id="3" name="内容占位符 2" descr="c3637416-e4a5-11f0-a625-b650570ec713"/>
          <p:cNvPicPr>
            <a:picLocks noChangeAspect="1"/>
          </p:cNvPicPr>
          <p:nvPr>
            <p:ph idx="16388"/>
            <p:custDataLst>
              <p:tags r:id="rId2"/>
            </p:custDataLst>
          </p:nvPr>
        </p:nvPicPr>
        <p:blipFill>
          <a:blip r:embed="rId3"/>
          <a:srcRect l="549" r="549"/>
          <a:stretch>
            <a:fillRect/>
          </a:stretch>
        </p:blipFill>
        <p:spPr>
          <a:xfrm>
            <a:off x="609600" y="609600"/>
            <a:ext cx="10972800" cy="2641600"/>
          </a:xfrm>
          <a:custGeom>
            <a:avLst/>
            <a:gdLst>
              <a:gd name="connisteX0" fmla="*/ 0 w 10972800"/>
              <a:gd name="connsiteY0" fmla="*/ 203200 h 2641600"/>
              <a:gd name="connisteX1" fmla="*/ 203200 w 10972800"/>
              <a:gd name="connsiteY1" fmla="*/ 0 h 2641600"/>
              <a:gd name="connisteX2" fmla="*/ 10769600 w 10972800"/>
              <a:gd name="connsiteY2" fmla="*/ 0 h 2641600"/>
              <a:gd name="connisteX3" fmla="*/ 10972800 w 10972800"/>
              <a:gd name="connsiteY3" fmla="*/ 203200 h 2641600"/>
              <a:gd name="connisteX4" fmla="*/ 10972800 w 10972800"/>
              <a:gd name="connsiteY4" fmla="*/ 2438400 h 2641600"/>
              <a:gd name="connisteX5" fmla="*/ 10769600 w 10972800"/>
              <a:gd name="connsiteY5" fmla="*/ 2641600 h 2641600"/>
              <a:gd name="connisteX6" fmla="*/ 203200 w 10972800"/>
              <a:gd name="connsiteY6" fmla="*/ 2641600 h 2641600"/>
              <a:gd name="connisteX7" fmla="*/ 0 w 10972800"/>
              <a:gd name="connsiteY7" fmla="*/ 2438400 h 2641600"/>
              <a:gd name="connisteX8" fmla="*/ 0 w 10972800"/>
              <a:gd name="connsiteY8" fmla="*/ 20320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641600">
                <a:moveTo>
                  <a:pt x="0" y="203200"/>
                </a:moveTo>
                <a:cubicBezTo>
                  <a:pt x="0" y="90976"/>
                  <a:pt x="90976" y="0"/>
                  <a:pt x="203200" y="0"/>
                </a:cubicBezTo>
                <a:lnTo>
                  <a:pt x="10769600" y="0"/>
                </a:lnTo>
                <a:cubicBezTo>
                  <a:pt x="10881824" y="0"/>
                  <a:pt x="10972800" y="90976"/>
                  <a:pt x="10972800" y="203200"/>
                </a:cubicBezTo>
                <a:lnTo>
                  <a:pt x="10972800" y="2438400"/>
                </a:lnTo>
                <a:cubicBezTo>
                  <a:pt x="10972800" y="2550624"/>
                  <a:pt x="10881824" y="2641600"/>
                  <a:pt x="10769600" y="2641600"/>
                </a:cubicBezTo>
                <a:lnTo>
                  <a:pt x="203200" y="2641600"/>
                </a:lnTo>
                <a:cubicBezTo>
                  <a:pt x="90976" y="2641600"/>
                  <a:pt x="0" y="2550624"/>
                  <a:pt x="0" y="2438400"/>
                </a:cubicBezTo>
                <a:lnTo>
                  <a:pt x="0" y="203200"/>
                </a:lnTo>
                <a:close/>
              </a:path>
            </a:pathLst>
          </a:custGeom>
        </p:spPr>
      </p:pic>
      <p:sp>
        <p:nvSpPr>
          <p:cNvPr id="4" name="文本占位符 3"/>
          <p:cNvSpPr>
            <a:spLocks noGrp="1"/>
          </p:cNvSpPr>
          <p:nvPr>
            <p:ph type="body" idx="16386"/>
            <p:custDataLst>
              <p:tags r:id="rId4"/>
            </p:custDataLst>
          </p:nvPr>
        </p:nvSpPr>
        <p:spPr/>
        <p:txBody>
          <a:bodyPr>
            <a:normAutofit/>
          </a:bodyPr>
          <a:p>
            <a:r>
              <a:rPr lang="en-US" altLang="zh-CN"/>
              <a:t>1.</a:t>
            </a:r>
            <a:r>
              <a:rPr lang="zh-CN" altLang="en-US"/>
              <a:t>学位论文的定义与性质</a:t>
            </a:r>
            <a:endParaRPr lang="zh-CN" altLang="en-US"/>
          </a:p>
        </p:txBody>
      </p:sp>
      <p:sp>
        <p:nvSpPr>
          <p:cNvPr id="5" name="文本占位符 4"/>
          <p:cNvSpPr>
            <a:spLocks noGrp="1"/>
          </p:cNvSpPr>
          <p:nvPr>
            <p:ph type="body" idx="16387"/>
            <p:custDataLst>
              <p:tags r:id="rId5"/>
            </p:custDataLst>
          </p:nvPr>
        </p:nvSpPr>
        <p:spPr/>
        <p:txBody>
          <a:bodyPr>
            <a:normAutofit/>
          </a:bodyPr>
          <a:p>
            <a:r>
              <a:rPr lang="zh-CN" altLang="en-US"/>
              <a:t>学位论文是学位申请人为获学位撰写的学术研究论文，是衡量学位水平的重要依据，具有系统性、学术性、创新性和规范性特点。</a:t>
            </a:r>
            <a:endParaRPr lang="zh-CN" altLang="en-US"/>
          </a:p>
        </p:txBody>
      </p:sp>
    </p:spTree>
    <p:custDataLst>
      <p:tags r:id="rId6"/>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normAutofit/>
          </a:bodyPr>
          <a:p>
            <a:r>
              <a:rPr lang="en-US" altLang="zh-CN"/>
              <a:t>6.1 </a:t>
            </a:r>
            <a:r>
              <a:rPr lang="zh-CN" altLang="en-US"/>
              <a:t>特种文献概述</a:t>
            </a:r>
            <a:endParaRPr lang="zh-CN" altLang="en-US"/>
          </a:p>
        </p:txBody>
      </p:sp>
      <p:sp>
        <p:nvSpPr>
          <p:cNvPr id="3" name="装饰  1"/>
          <p:cNvSpPr>
            <a:spLocks noGrp="1"/>
          </p:cNvSpPr>
          <p:nvPr>
            <p:ph type="body" idx="16390"/>
            <p:custDataLst>
              <p:tags r:id="rId2"/>
            </p:custDataLst>
          </p:nvPr>
        </p:nvSpPr>
        <p:spPr/>
        <p:txBody>
          <a:bodyPr/>
          <a:p>
            <a:r>
              <a:rPr lang="zh-CN" altLang="en-US"/>
              <a:t> </a:t>
            </a:r>
            <a:endParaRPr lang="zh-CN" altLang="en-US"/>
          </a:p>
        </p:txBody>
      </p:sp>
      <p:pic>
        <p:nvPicPr>
          <p:cNvPr id="4" name="图片占位符 3" descr="c0ec9ad7-e4a5-11f0-9809-1e24474c16fb"/>
          <p:cNvPicPr>
            <a:picLocks noChangeAspect="1"/>
          </p:cNvPicPr>
          <p:nvPr>
            <p:ph type="pic" idx="16391"/>
            <p:custDataLst>
              <p:tags r:id="rId3"/>
            </p:custDataLst>
          </p:nvPr>
        </p:nvPicPr>
        <p:blipFill>
          <a:blip r:embed="rId4"/>
          <a:srcRect l="12500" r="12500"/>
          <a:stretch>
            <a:fillRect/>
          </a:stretch>
        </p:blipFill>
        <p:spPr>
          <a:xfrm>
            <a:off x="2514600" y="2057400"/>
            <a:ext cx="1524000" cy="1524000"/>
          </a:xfrm>
          <a:custGeom>
            <a:avLst/>
            <a:gdLst>
              <a:gd name="connisteX0" fmla="*/ 0 w 1524000"/>
              <a:gd name="connsiteY0" fmla="*/ 762000 h 1524000"/>
              <a:gd name="connisteX1" fmla="*/ 762000 w 1524000"/>
              <a:gd name="connsiteY1" fmla="*/ 0 h 1524000"/>
              <a:gd name="connisteX2" fmla="*/ 762000 w 1524000"/>
              <a:gd name="connsiteY2" fmla="*/ 0 h 1524000"/>
              <a:gd name="connisteX3" fmla="*/ 1524000 w 1524000"/>
              <a:gd name="connsiteY3" fmla="*/ 762000 h 1524000"/>
              <a:gd name="connisteX4" fmla="*/ 1524000 w 1524000"/>
              <a:gd name="connsiteY4" fmla="*/ 762000 h 1524000"/>
              <a:gd name="connisteX5" fmla="*/ 762000 w 1524000"/>
              <a:gd name="connsiteY5" fmla="*/ 1524000 h 1524000"/>
              <a:gd name="connisteX6" fmla="*/ 762000 w 1524000"/>
              <a:gd name="connsiteY6" fmla="*/ 1524000 h 1524000"/>
              <a:gd name="connisteX7" fmla="*/ 0 w 1524000"/>
              <a:gd name="connsiteY7" fmla="*/ 762000 h 1524000"/>
              <a:gd name="connisteX8" fmla="*/ 0 w 1524000"/>
              <a:gd name="connsiteY8" fmla="*/ 762000 h 152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524000" h="1524000">
                <a:moveTo>
                  <a:pt x="0" y="762000"/>
                </a:moveTo>
                <a:cubicBezTo>
                  <a:pt x="0" y="341159"/>
                  <a:pt x="341159" y="0"/>
                  <a:pt x="762000" y="0"/>
                </a:cubicBezTo>
                <a:lnTo>
                  <a:pt x="762000" y="0"/>
                </a:lnTo>
                <a:cubicBezTo>
                  <a:pt x="1182841" y="0"/>
                  <a:pt x="1524000" y="341159"/>
                  <a:pt x="1524000" y="762000"/>
                </a:cubicBezTo>
                <a:lnTo>
                  <a:pt x="1524000" y="762000"/>
                </a:lnTo>
                <a:cubicBezTo>
                  <a:pt x="1524000" y="1182841"/>
                  <a:pt x="1182841" y="1524000"/>
                  <a:pt x="762000" y="1524000"/>
                </a:cubicBezTo>
                <a:lnTo>
                  <a:pt x="762000" y="1524000"/>
                </a:lnTo>
                <a:cubicBezTo>
                  <a:pt x="341159" y="1524000"/>
                  <a:pt x="0" y="1182841"/>
                  <a:pt x="0" y="762000"/>
                </a:cubicBezTo>
                <a:lnTo>
                  <a:pt x="0" y="762000"/>
                </a:lnTo>
                <a:close/>
              </a:path>
            </a:pathLst>
          </a:custGeom>
        </p:spPr>
      </p:pic>
      <p:sp>
        <p:nvSpPr>
          <p:cNvPr id="5" name="文本占位符 4"/>
          <p:cNvSpPr>
            <a:spLocks noGrp="1"/>
          </p:cNvSpPr>
          <p:nvPr>
            <p:ph type="body" idx="16386"/>
            <p:custDataLst>
              <p:tags r:id="rId5"/>
            </p:custDataLst>
          </p:nvPr>
        </p:nvSpPr>
        <p:spPr/>
        <p:txBody>
          <a:bodyPr>
            <a:normAutofit/>
          </a:bodyPr>
          <a:p>
            <a:r>
              <a:rPr lang="zh-CN" altLang="en-US"/>
              <a:t>特种文献定义</a:t>
            </a:r>
            <a:endParaRPr lang="zh-CN" altLang="en-US"/>
          </a:p>
        </p:txBody>
      </p:sp>
      <p:sp>
        <p:nvSpPr>
          <p:cNvPr id="6" name="文本占位符 5"/>
          <p:cNvSpPr>
            <a:spLocks noGrp="1"/>
          </p:cNvSpPr>
          <p:nvPr>
            <p:ph type="body" idx="16387"/>
            <p:custDataLst>
              <p:tags r:id="rId6"/>
            </p:custDataLst>
          </p:nvPr>
        </p:nvSpPr>
        <p:spPr/>
        <p:txBody>
          <a:bodyPr>
            <a:normAutofit/>
          </a:bodyPr>
          <a:p>
            <a:r>
              <a:rPr lang="zh-CN" altLang="en-US"/>
              <a:t>特种文献指具有独特内容、形式与用途的非传统书刊资料，如专利、标准、会议录等，对科技创新与学术研究具重要价值。</a:t>
            </a:r>
            <a:endParaRPr lang="zh-CN" altLang="en-US"/>
          </a:p>
        </p:txBody>
      </p:sp>
      <p:sp>
        <p:nvSpPr>
          <p:cNvPr id="7" name="装饰  5"/>
          <p:cNvSpPr>
            <a:spLocks noGrp="1"/>
          </p:cNvSpPr>
          <p:nvPr>
            <p:ph type="body" idx="16392"/>
            <p:custDataLst>
              <p:tags r:id="rId7"/>
            </p:custDataLst>
          </p:nvPr>
        </p:nvSpPr>
        <p:spPr/>
        <p:txBody>
          <a:bodyPr/>
          <a:p>
            <a:r>
              <a:rPr lang="zh-CN" altLang="en-US"/>
              <a:t> </a:t>
            </a:r>
            <a:endParaRPr lang="zh-CN" altLang="en-US"/>
          </a:p>
        </p:txBody>
      </p:sp>
      <p:pic>
        <p:nvPicPr>
          <p:cNvPr id="8" name="图片占位符 7" descr="c0ec9b74-e4a5-11f0-9809-1e24474c16fb"/>
          <p:cNvPicPr>
            <a:picLocks noChangeAspect="1"/>
          </p:cNvPicPr>
          <p:nvPr>
            <p:ph type="pic" idx="16393"/>
            <p:custDataLst>
              <p:tags r:id="rId8"/>
            </p:custDataLst>
          </p:nvPr>
        </p:nvPicPr>
        <p:blipFill>
          <a:blip r:embed="rId9"/>
          <a:srcRect l="16667" r="16667"/>
          <a:stretch>
            <a:fillRect/>
          </a:stretch>
        </p:blipFill>
        <p:spPr>
          <a:xfrm>
            <a:off x="8153400" y="2057400"/>
            <a:ext cx="1524000" cy="1524000"/>
          </a:xfrm>
          <a:custGeom>
            <a:avLst/>
            <a:gdLst>
              <a:gd name="connisteX0" fmla="*/ 0 w 1524000"/>
              <a:gd name="connsiteY0" fmla="*/ 762000 h 1524000"/>
              <a:gd name="connisteX1" fmla="*/ 762000 w 1524000"/>
              <a:gd name="connsiteY1" fmla="*/ 0 h 1524000"/>
              <a:gd name="connisteX2" fmla="*/ 762000 w 1524000"/>
              <a:gd name="connsiteY2" fmla="*/ 0 h 1524000"/>
              <a:gd name="connisteX3" fmla="*/ 1524000 w 1524000"/>
              <a:gd name="connsiteY3" fmla="*/ 762000 h 1524000"/>
              <a:gd name="connisteX4" fmla="*/ 1524000 w 1524000"/>
              <a:gd name="connsiteY4" fmla="*/ 762000 h 1524000"/>
              <a:gd name="connisteX5" fmla="*/ 762000 w 1524000"/>
              <a:gd name="connsiteY5" fmla="*/ 1524000 h 1524000"/>
              <a:gd name="connisteX6" fmla="*/ 762000 w 1524000"/>
              <a:gd name="connsiteY6" fmla="*/ 1524000 h 1524000"/>
              <a:gd name="connisteX7" fmla="*/ 0 w 1524000"/>
              <a:gd name="connsiteY7" fmla="*/ 762000 h 1524000"/>
              <a:gd name="connisteX8" fmla="*/ 0 w 1524000"/>
              <a:gd name="connsiteY8" fmla="*/ 762000 h 152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524000" h="1524000">
                <a:moveTo>
                  <a:pt x="0" y="762000"/>
                </a:moveTo>
                <a:cubicBezTo>
                  <a:pt x="0" y="341159"/>
                  <a:pt x="341159" y="0"/>
                  <a:pt x="762000" y="0"/>
                </a:cubicBezTo>
                <a:lnTo>
                  <a:pt x="762000" y="0"/>
                </a:lnTo>
                <a:cubicBezTo>
                  <a:pt x="1182841" y="0"/>
                  <a:pt x="1524000" y="341159"/>
                  <a:pt x="1524000" y="762000"/>
                </a:cubicBezTo>
                <a:lnTo>
                  <a:pt x="1524000" y="762000"/>
                </a:lnTo>
                <a:cubicBezTo>
                  <a:pt x="1524000" y="1182841"/>
                  <a:pt x="1182841" y="1524000"/>
                  <a:pt x="762000" y="1524000"/>
                </a:cubicBezTo>
                <a:lnTo>
                  <a:pt x="762000" y="1524000"/>
                </a:lnTo>
                <a:cubicBezTo>
                  <a:pt x="341159" y="1524000"/>
                  <a:pt x="0" y="1182841"/>
                  <a:pt x="0" y="762000"/>
                </a:cubicBezTo>
                <a:lnTo>
                  <a:pt x="0" y="762000"/>
                </a:lnTo>
                <a:close/>
              </a:path>
            </a:pathLst>
          </a:custGeom>
        </p:spPr>
      </p:pic>
      <p:sp>
        <p:nvSpPr>
          <p:cNvPr id="9" name="文本占位符 8"/>
          <p:cNvSpPr>
            <a:spLocks noGrp="1"/>
          </p:cNvSpPr>
          <p:nvPr>
            <p:ph type="body" idx="16388"/>
            <p:custDataLst>
              <p:tags r:id="rId10"/>
            </p:custDataLst>
          </p:nvPr>
        </p:nvSpPr>
        <p:spPr/>
        <p:txBody>
          <a:bodyPr>
            <a:normAutofit/>
          </a:bodyPr>
          <a:p>
            <a:r>
              <a:rPr lang="zh-CN" altLang="en-US"/>
              <a:t>特种文献特性</a:t>
            </a:r>
            <a:endParaRPr lang="zh-CN" altLang="en-US"/>
          </a:p>
        </p:txBody>
      </p:sp>
      <p:sp>
        <p:nvSpPr>
          <p:cNvPr id="10" name="文本占位符 9"/>
          <p:cNvSpPr>
            <a:spLocks noGrp="1"/>
          </p:cNvSpPr>
          <p:nvPr>
            <p:ph type="body" idx="16389"/>
            <p:custDataLst>
              <p:tags r:id="rId11"/>
            </p:custDataLst>
          </p:nvPr>
        </p:nvSpPr>
        <p:spPr/>
        <p:txBody>
          <a:bodyPr>
            <a:normAutofit/>
          </a:bodyPr>
          <a:p>
            <a:r>
              <a:rPr lang="zh-CN" altLang="en-US"/>
              <a:t>区别于普通文献，特种文献有特定编制规范、发布程序及应用领域，需深入认识其在科研中的作用与独特性。</a:t>
            </a:r>
            <a:endParaRPr lang="zh-CN" altLang="en-US"/>
          </a:p>
        </p:txBody>
      </p:sp>
    </p:spTree>
    <p:custDataLst>
      <p:tags r:id="rId12"/>
    </p:custData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normAutofit/>
          </a:bodyPr>
          <a:p>
            <a:r>
              <a:rPr lang="en-US" altLang="zh-CN"/>
              <a:t>6.4.1 </a:t>
            </a:r>
            <a:r>
              <a:rPr lang="zh-CN" altLang="en-US"/>
              <a:t>学位论文概述</a:t>
            </a:r>
            <a:endParaRPr lang="zh-CN" altLang="en-US"/>
          </a:p>
        </p:txBody>
      </p:sp>
      <p:sp>
        <p:nvSpPr>
          <p:cNvPr id="3" name="文本占位符 2"/>
          <p:cNvSpPr>
            <a:spLocks noGrp="1"/>
          </p:cNvSpPr>
          <p:nvPr>
            <p:ph type="body" idx="16386"/>
            <p:custDataLst>
              <p:tags r:id="rId2"/>
            </p:custDataLst>
          </p:nvPr>
        </p:nvSpPr>
        <p:spPr/>
        <p:txBody>
          <a:bodyPr>
            <a:normAutofit/>
          </a:bodyPr>
          <a:p>
            <a:r>
              <a:rPr lang="en-US" altLang="zh-CN"/>
              <a:t>2.</a:t>
            </a:r>
            <a:r>
              <a:rPr lang="zh-CN" altLang="en-US"/>
              <a:t>学位论文的类型</a:t>
            </a:r>
            <a:endParaRPr lang="zh-CN" altLang="en-US"/>
          </a:p>
        </p:txBody>
      </p:sp>
      <p:sp>
        <p:nvSpPr>
          <p:cNvPr id="4" name="装饰  2"/>
          <p:cNvSpPr>
            <a:spLocks noGrp="1"/>
          </p:cNvSpPr>
          <p:nvPr>
            <p:ph type="body" idx="16391"/>
            <p:custDataLst>
              <p:tags r:id="rId3"/>
            </p:custDataLst>
          </p:nvPr>
        </p:nvSpPr>
        <p:spPr/>
        <p:txBody>
          <a:bodyPr/>
          <a:p>
            <a:r>
              <a:rPr lang="zh-CN" altLang="en-US"/>
              <a:t> </a:t>
            </a:r>
            <a:endParaRPr lang="zh-CN" altLang="en-US"/>
          </a:p>
        </p:txBody>
      </p:sp>
      <p:pic>
        <p:nvPicPr>
          <p:cNvPr id="5" name="图片占位符 4" descr="c17f95e7-e4a5-11f0-8df8-ce86e9008dfe"/>
          <p:cNvPicPr>
            <a:picLocks noChangeAspect="1"/>
          </p:cNvPicPr>
          <p:nvPr>
            <p:ph type="pic" idx="16392"/>
            <p:custDataLst>
              <p:tags r:id="rId4"/>
            </p:custDataLst>
          </p:nvPr>
        </p:nvPicPr>
        <p:blipFill>
          <a:blip r:embed="rId5"/>
          <a:srcRect t="5619" r="1250" b="23755"/>
          <a:stretch>
            <a:fillRect/>
          </a:stretch>
        </p:blipFill>
        <p:spPr>
          <a:xfrm>
            <a:off x="4648200" y="609600"/>
            <a:ext cx="3314700" cy="3556000"/>
          </a:xfrm>
          <a:custGeom>
            <a:avLst/>
            <a:gdLst>
              <a:gd name="connisteX0" fmla="*/ 0 w 3314700"/>
              <a:gd name="connsiteY0" fmla="*/ 203200 h 3556000"/>
              <a:gd name="connisteX1" fmla="*/ 203200 w 3314700"/>
              <a:gd name="connsiteY1" fmla="*/ 0 h 3556000"/>
              <a:gd name="connisteX2" fmla="*/ 3111500 w 3314700"/>
              <a:gd name="connsiteY2" fmla="*/ 0 h 3556000"/>
              <a:gd name="connisteX3" fmla="*/ 3314700 w 3314700"/>
              <a:gd name="connsiteY3" fmla="*/ 203200 h 3556000"/>
              <a:gd name="connisteX4" fmla="*/ 3314700 w 3314700"/>
              <a:gd name="connsiteY4" fmla="*/ 3556000 h 3556000"/>
              <a:gd name="connisteX5" fmla="*/ 0 w 3314700"/>
              <a:gd name="connsiteY5" fmla="*/ 3556000 h 3556000"/>
              <a:gd name="connisteX6" fmla="*/ 0 w 3314700"/>
              <a:gd name="connsiteY6" fmla="*/ 203200 h 355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314700" h="3556000">
                <a:moveTo>
                  <a:pt x="0" y="203200"/>
                </a:moveTo>
                <a:cubicBezTo>
                  <a:pt x="0" y="90976"/>
                  <a:pt x="90976" y="0"/>
                  <a:pt x="203200" y="0"/>
                </a:cubicBezTo>
                <a:lnTo>
                  <a:pt x="3111500" y="0"/>
                </a:lnTo>
                <a:cubicBezTo>
                  <a:pt x="3223724" y="0"/>
                  <a:pt x="3314700" y="90976"/>
                  <a:pt x="3314700" y="203200"/>
                </a:cubicBezTo>
                <a:lnTo>
                  <a:pt x="3314700" y="3556000"/>
                </a:lnTo>
                <a:lnTo>
                  <a:pt x="0" y="3556000"/>
                </a:lnTo>
                <a:lnTo>
                  <a:pt x="0" y="203200"/>
                </a:lnTo>
                <a:close/>
              </a:path>
            </a:pathLst>
          </a:custGeom>
        </p:spPr>
      </p:pic>
      <p:sp>
        <p:nvSpPr>
          <p:cNvPr id="6" name="文本占位符 5"/>
          <p:cNvSpPr>
            <a:spLocks noGrp="1"/>
          </p:cNvSpPr>
          <p:nvPr>
            <p:ph type="body" idx="16387"/>
            <p:custDataLst>
              <p:tags r:id="rId6"/>
            </p:custDataLst>
          </p:nvPr>
        </p:nvSpPr>
        <p:spPr/>
        <p:txBody>
          <a:bodyPr>
            <a:normAutofit/>
          </a:bodyPr>
          <a:p>
            <a:r>
              <a:rPr lang="zh-CN" altLang="en-US"/>
              <a:t>学位级别分类</a:t>
            </a:r>
            <a:endParaRPr lang="zh-CN" altLang="en-US"/>
          </a:p>
        </p:txBody>
      </p:sp>
      <p:sp>
        <p:nvSpPr>
          <p:cNvPr id="7" name="文本占位符 6"/>
          <p:cNvSpPr>
            <a:spLocks noGrp="1"/>
          </p:cNvSpPr>
          <p:nvPr>
            <p:ph type="body" idx="16388"/>
            <p:custDataLst>
              <p:tags r:id="rId7"/>
            </p:custDataLst>
          </p:nvPr>
        </p:nvSpPr>
        <p:spPr/>
        <p:txBody>
          <a:bodyPr>
            <a:normAutofit/>
          </a:bodyPr>
          <a:p>
            <a:r>
              <a:rPr lang="zh-CN" altLang="en-US"/>
              <a:t>博士论文需创新成果，硕士重研究能力，学士基础训练。</a:t>
            </a:r>
            <a:endParaRPr lang="zh-CN" altLang="en-US"/>
          </a:p>
        </p:txBody>
      </p:sp>
      <p:sp>
        <p:nvSpPr>
          <p:cNvPr id="8" name="装饰  6"/>
          <p:cNvSpPr>
            <a:spLocks noGrp="1"/>
          </p:cNvSpPr>
          <p:nvPr>
            <p:ph type="body" idx="16393"/>
            <p:custDataLst>
              <p:tags r:id="rId8"/>
            </p:custDataLst>
          </p:nvPr>
        </p:nvSpPr>
        <p:spPr/>
        <p:txBody>
          <a:bodyPr/>
          <a:p>
            <a:r>
              <a:rPr lang="zh-CN" altLang="en-US"/>
              <a:t> </a:t>
            </a:r>
            <a:endParaRPr lang="zh-CN" altLang="en-US"/>
          </a:p>
        </p:txBody>
      </p:sp>
      <p:pic>
        <p:nvPicPr>
          <p:cNvPr id="9" name="图片占位符 8" descr="c17f9758-e4a5-11f0-8df8-ce86e9008dfe"/>
          <p:cNvPicPr>
            <a:picLocks noChangeAspect="1"/>
          </p:cNvPicPr>
          <p:nvPr>
            <p:ph type="pic" idx="16394"/>
            <p:custDataLst>
              <p:tags r:id="rId9"/>
            </p:custDataLst>
          </p:nvPr>
        </p:nvPicPr>
        <p:blipFill>
          <a:blip r:embed="rId10"/>
          <a:srcRect t="14240" b="14240"/>
          <a:stretch>
            <a:fillRect/>
          </a:stretch>
        </p:blipFill>
        <p:spPr>
          <a:xfrm>
            <a:off x="8267700" y="609600"/>
            <a:ext cx="3314700" cy="3556000"/>
          </a:xfrm>
          <a:custGeom>
            <a:avLst/>
            <a:gdLst>
              <a:gd name="connisteX0" fmla="*/ 0 w 3314700"/>
              <a:gd name="connsiteY0" fmla="*/ 203200 h 3556000"/>
              <a:gd name="connisteX1" fmla="*/ 203200 w 3314700"/>
              <a:gd name="connsiteY1" fmla="*/ 0 h 3556000"/>
              <a:gd name="connisteX2" fmla="*/ 3111500 w 3314700"/>
              <a:gd name="connsiteY2" fmla="*/ 0 h 3556000"/>
              <a:gd name="connisteX3" fmla="*/ 3314700 w 3314700"/>
              <a:gd name="connsiteY3" fmla="*/ 203200 h 3556000"/>
              <a:gd name="connisteX4" fmla="*/ 3314700 w 3314700"/>
              <a:gd name="connsiteY4" fmla="*/ 3556000 h 3556000"/>
              <a:gd name="connisteX5" fmla="*/ 0 w 3314700"/>
              <a:gd name="connsiteY5" fmla="*/ 3556000 h 3556000"/>
              <a:gd name="connisteX6" fmla="*/ 0 w 3314700"/>
              <a:gd name="connsiteY6" fmla="*/ 203200 h 355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314700" h="3556000">
                <a:moveTo>
                  <a:pt x="0" y="203200"/>
                </a:moveTo>
                <a:cubicBezTo>
                  <a:pt x="0" y="90976"/>
                  <a:pt x="90976" y="0"/>
                  <a:pt x="203200" y="0"/>
                </a:cubicBezTo>
                <a:lnTo>
                  <a:pt x="3111500" y="0"/>
                </a:lnTo>
                <a:cubicBezTo>
                  <a:pt x="3223724" y="0"/>
                  <a:pt x="3314700" y="90976"/>
                  <a:pt x="3314700" y="203200"/>
                </a:cubicBezTo>
                <a:lnTo>
                  <a:pt x="3314700" y="3556000"/>
                </a:lnTo>
                <a:lnTo>
                  <a:pt x="0" y="3556000"/>
                </a:lnTo>
                <a:lnTo>
                  <a:pt x="0" y="203200"/>
                </a:lnTo>
                <a:close/>
              </a:path>
            </a:pathLst>
          </a:custGeom>
        </p:spPr>
      </p:pic>
      <p:sp>
        <p:nvSpPr>
          <p:cNvPr id="10" name="文本占位符 9"/>
          <p:cNvSpPr>
            <a:spLocks noGrp="1"/>
          </p:cNvSpPr>
          <p:nvPr>
            <p:ph type="body" idx="16389"/>
            <p:custDataLst>
              <p:tags r:id="rId11"/>
            </p:custDataLst>
          </p:nvPr>
        </p:nvSpPr>
        <p:spPr/>
        <p:txBody>
          <a:bodyPr>
            <a:normAutofit/>
          </a:bodyPr>
          <a:p>
            <a:r>
              <a:rPr lang="zh-CN" altLang="en-US"/>
              <a:t>研究性质分类</a:t>
            </a:r>
            <a:endParaRPr lang="zh-CN" altLang="en-US"/>
          </a:p>
        </p:txBody>
      </p:sp>
      <p:sp>
        <p:nvSpPr>
          <p:cNvPr id="11" name="文本占位符 10"/>
          <p:cNvSpPr>
            <a:spLocks noGrp="1"/>
          </p:cNvSpPr>
          <p:nvPr>
            <p:ph type="body" idx="16390"/>
            <p:custDataLst>
              <p:tags r:id="rId12"/>
            </p:custDataLst>
          </p:nvPr>
        </p:nvSpPr>
        <p:spPr/>
        <p:txBody>
          <a:bodyPr>
            <a:normAutofit/>
          </a:bodyPr>
          <a:p>
            <a:r>
              <a:rPr lang="zh-CN" altLang="en-US"/>
              <a:t>学术论文重理论创新，专业论文强调实践应用解决问题。</a:t>
            </a:r>
            <a:endParaRPr lang="zh-CN" altLang="en-US"/>
          </a:p>
        </p:txBody>
      </p:sp>
    </p:spTree>
    <p:custDataLst>
      <p:tags r:id="rId13"/>
    </p:custData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normAutofit/>
          </a:bodyPr>
          <a:p>
            <a:r>
              <a:rPr lang="en-US" altLang="zh-CN"/>
              <a:t>6.4.1 </a:t>
            </a:r>
            <a:r>
              <a:rPr lang="zh-CN" altLang="en-US"/>
              <a:t>学位论文概述</a:t>
            </a:r>
            <a:endParaRPr lang="zh-CN" altLang="en-US"/>
          </a:p>
        </p:txBody>
      </p:sp>
      <p:sp>
        <p:nvSpPr>
          <p:cNvPr id="3" name="文本占位符 2"/>
          <p:cNvSpPr>
            <a:spLocks noGrp="1"/>
          </p:cNvSpPr>
          <p:nvPr>
            <p:ph type="body" idx="16386"/>
            <p:custDataLst>
              <p:tags r:id="rId2"/>
            </p:custDataLst>
          </p:nvPr>
        </p:nvSpPr>
        <p:spPr/>
        <p:txBody>
          <a:bodyPr>
            <a:normAutofit/>
          </a:bodyPr>
          <a:p>
            <a:r>
              <a:rPr lang="en-US" altLang="zh-CN"/>
              <a:t>3.</a:t>
            </a:r>
            <a:r>
              <a:rPr lang="zh-CN" altLang="en-US"/>
              <a:t>学位论文的基本要求</a:t>
            </a:r>
            <a:endParaRPr lang="zh-CN" altLang="en-US"/>
          </a:p>
        </p:txBody>
      </p:sp>
      <p:sp>
        <p:nvSpPr>
          <p:cNvPr id="4" name="装饰  2"/>
          <p:cNvSpPr>
            <a:spLocks noGrp="1"/>
          </p:cNvSpPr>
          <p:nvPr>
            <p:ph type="body" idx="16394"/>
            <p:custDataLst>
              <p:tags r:id="rId3"/>
            </p:custDataLst>
          </p:nvPr>
        </p:nvSpPr>
        <p:spPr/>
        <p:txBody>
          <a:bodyPr/>
          <a:p>
            <a:r>
              <a:rPr lang="zh-CN" altLang="en-US"/>
              <a:t> </a:t>
            </a:r>
            <a:endParaRPr lang="zh-CN" altLang="en-US"/>
          </a:p>
        </p:txBody>
      </p:sp>
      <p:sp>
        <p:nvSpPr>
          <p:cNvPr id="5" name="装饰  3"/>
          <p:cNvSpPr>
            <a:spLocks noGrp="1"/>
          </p:cNvSpPr>
          <p:nvPr>
            <p:ph type="body" idx="16395"/>
            <p:custDataLst>
              <p:tags r:id="rId4"/>
            </p:custDataLst>
          </p:nvPr>
        </p:nvSpPr>
        <p:spPr/>
        <p:txBody>
          <a:bodyPr/>
          <a:p>
            <a:r>
              <a:rPr lang="zh-CN" altLang="en-US"/>
              <a:t> </a:t>
            </a:r>
            <a:endParaRPr lang="zh-CN" altLang="en-US"/>
          </a:p>
        </p:txBody>
      </p:sp>
      <p:pic>
        <p:nvPicPr>
          <p:cNvPr id="20" name="图片占位符 19"/>
          <p:cNvPicPr/>
          <p:nvPr>
            <p:ph type="pic" idx="16393"/>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4406900" y="1651000"/>
            <a:ext cx="812800" cy="812800"/>
          </a:xfrm>
          <a:prstGeom prst="rect">
            <a:avLst/>
          </a:prstGeom>
        </p:spPr>
      </p:pic>
      <p:sp>
        <p:nvSpPr>
          <p:cNvPr id="7" name="文本占位符 6"/>
          <p:cNvSpPr>
            <a:spLocks noGrp="1"/>
          </p:cNvSpPr>
          <p:nvPr>
            <p:ph type="body" idx="16387"/>
            <p:custDataLst>
              <p:tags r:id="rId8"/>
            </p:custDataLst>
          </p:nvPr>
        </p:nvSpPr>
        <p:spPr/>
        <p:txBody>
          <a:bodyPr>
            <a:normAutofit/>
          </a:bodyPr>
          <a:p>
            <a:r>
              <a:rPr lang="zh-CN" altLang="en-US"/>
              <a:t>选题要求</a:t>
            </a:r>
            <a:endParaRPr lang="zh-CN" altLang="en-US"/>
          </a:p>
        </p:txBody>
      </p:sp>
      <p:sp>
        <p:nvSpPr>
          <p:cNvPr id="8" name="文本占位符 7"/>
          <p:cNvSpPr>
            <a:spLocks noGrp="1"/>
          </p:cNvSpPr>
          <p:nvPr>
            <p:ph type="body" idx="16388"/>
            <p:custDataLst>
              <p:tags r:id="rId9"/>
            </p:custDataLst>
          </p:nvPr>
        </p:nvSpPr>
        <p:spPr/>
        <p:txBody>
          <a:bodyPr>
            <a:normAutofit/>
          </a:bodyPr>
          <a:p>
            <a:r>
              <a:rPr lang="zh-CN" altLang="en-US"/>
              <a:t>具学术意义或应用价值，符合学科发展，创新且可行，范围适中。</a:t>
            </a:r>
            <a:endParaRPr lang="zh-CN" altLang="en-US"/>
          </a:p>
        </p:txBody>
      </p:sp>
      <p:sp>
        <p:nvSpPr>
          <p:cNvPr id="9" name="装饰  7"/>
          <p:cNvSpPr>
            <a:spLocks noGrp="1"/>
          </p:cNvSpPr>
          <p:nvPr>
            <p:ph type="body" idx="16397"/>
            <p:custDataLst>
              <p:tags r:id="rId10"/>
            </p:custDataLst>
          </p:nvPr>
        </p:nvSpPr>
        <p:spPr/>
        <p:txBody>
          <a:bodyPr/>
          <a:p>
            <a:r>
              <a:rPr lang="zh-CN" altLang="en-US"/>
              <a:t> </a:t>
            </a:r>
            <a:endParaRPr lang="zh-CN" altLang="en-US"/>
          </a:p>
        </p:txBody>
      </p:sp>
      <p:sp>
        <p:nvSpPr>
          <p:cNvPr id="10" name="装饰  8"/>
          <p:cNvSpPr>
            <a:spLocks noGrp="1"/>
          </p:cNvSpPr>
          <p:nvPr>
            <p:ph type="body" idx="16398"/>
            <p:custDataLst>
              <p:tags r:id="rId11"/>
            </p:custDataLst>
          </p:nvPr>
        </p:nvSpPr>
        <p:spPr/>
        <p:txBody>
          <a:bodyPr/>
          <a:p>
            <a:r>
              <a:rPr lang="zh-CN" altLang="en-US"/>
              <a:t> </a:t>
            </a:r>
            <a:endParaRPr lang="zh-CN" altLang="en-US"/>
          </a:p>
        </p:txBody>
      </p:sp>
      <p:pic>
        <p:nvPicPr>
          <p:cNvPr id="19" name="图片占位符 18"/>
          <p:cNvPicPr/>
          <p:nvPr>
            <p:ph type="pic" idx="16396"/>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a:off x="7175500" y="1651000"/>
            <a:ext cx="812800" cy="812800"/>
          </a:xfrm>
          <a:prstGeom prst="rect">
            <a:avLst/>
          </a:prstGeom>
        </p:spPr>
      </p:pic>
      <p:sp>
        <p:nvSpPr>
          <p:cNvPr id="12" name="文本占位符 11"/>
          <p:cNvSpPr>
            <a:spLocks noGrp="1"/>
          </p:cNvSpPr>
          <p:nvPr>
            <p:ph type="body" idx="16389"/>
            <p:custDataLst>
              <p:tags r:id="rId15"/>
            </p:custDataLst>
          </p:nvPr>
        </p:nvSpPr>
        <p:spPr/>
        <p:txBody>
          <a:bodyPr>
            <a:normAutofit/>
          </a:bodyPr>
          <a:p>
            <a:r>
              <a:rPr lang="zh-CN" altLang="en-US"/>
              <a:t>内容要求</a:t>
            </a:r>
            <a:endParaRPr lang="zh-CN" altLang="en-US"/>
          </a:p>
        </p:txBody>
      </p:sp>
      <p:sp>
        <p:nvSpPr>
          <p:cNvPr id="13" name="文本占位符 12"/>
          <p:cNvSpPr>
            <a:spLocks noGrp="1"/>
          </p:cNvSpPr>
          <p:nvPr>
            <p:ph type="body" idx="16390"/>
            <p:custDataLst>
              <p:tags r:id="rId16"/>
            </p:custDataLst>
          </p:nvPr>
        </p:nvSpPr>
        <p:spPr/>
        <p:txBody>
          <a:bodyPr>
            <a:normAutofit/>
          </a:bodyPr>
          <a:p>
            <a:r>
              <a:rPr lang="zh-CN" altLang="en-US"/>
              <a:t>系统完整，论证充分，目标明确，方法科学，成果创新，意义积极。</a:t>
            </a:r>
            <a:endParaRPr lang="zh-CN" altLang="en-US"/>
          </a:p>
        </p:txBody>
      </p:sp>
      <p:sp>
        <p:nvSpPr>
          <p:cNvPr id="14" name="装饰  2"/>
          <p:cNvSpPr>
            <a:spLocks noGrp="1"/>
          </p:cNvSpPr>
          <p:nvPr>
            <p:ph type="body" idx="16400"/>
            <p:custDataLst>
              <p:tags r:id="rId17"/>
            </p:custDataLst>
          </p:nvPr>
        </p:nvSpPr>
        <p:spPr/>
        <p:txBody>
          <a:bodyPr/>
          <a:p>
            <a:r>
              <a:rPr lang="zh-CN" altLang="en-US"/>
              <a:t> </a:t>
            </a:r>
            <a:endParaRPr lang="zh-CN" altLang="en-US"/>
          </a:p>
        </p:txBody>
      </p:sp>
      <p:sp>
        <p:nvSpPr>
          <p:cNvPr id="15" name="装饰  3"/>
          <p:cNvSpPr>
            <a:spLocks noGrp="1"/>
          </p:cNvSpPr>
          <p:nvPr>
            <p:ph type="body" idx="16401"/>
            <p:custDataLst>
              <p:tags r:id="rId18"/>
            </p:custDataLst>
          </p:nvPr>
        </p:nvSpPr>
        <p:spPr/>
        <p:txBody>
          <a:bodyPr/>
          <a:p>
            <a:r>
              <a:rPr lang="zh-CN" altLang="en-US"/>
              <a:t> </a:t>
            </a:r>
            <a:endParaRPr lang="zh-CN" altLang="en-US"/>
          </a:p>
        </p:txBody>
      </p:sp>
      <p:pic>
        <p:nvPicPr>
          <p:cNvPr id="21" name="图片占位符 20"/>
          <p:cNvPicPr/>
          <p:nvPr>
            <p:ph type="pic" idx="16399"/>
            <p:custDataLst>
              <p:tags r:id="rId19"/>
            </p:custDataLst>
          </p:nvPr>
        </p:nvPicPr>
        <p:blipFill>
          <a:blip r:embed="rId20">
            <a:extLst>
              <a:ext uri="{96DAC541-7B7A-43D3-8B79-37D633B846F1}">
                <asvg:svgBlip xmlns:asvg="http://schemas.microsoft.com/office/drawing/2016/SVG/main" r:embed="rId21"/>
              </a:ext>
            </a:extLst>
          </a:blip>
          <a:stretch>
            <a:fillRect/>
          </a:stretch>
        </p:blipFill>
        <p:spPr>
          <a:xfrm>
            <a:off x="9944100" y="1651000"/>
            <a:ext cx="812800" cy="812800"/>
          </a:xfrm>
          <a:prstGeom prst="rect">
            <a:avLst/>
          </a:prstGeom>
        </p:spPr>
      </p:pic>
      <p:sp>
        <p:nvSpPr>
          <p:cNvPr id="17" name="文本占位符 16"/>
          <p:cNvSpPr>
            <a:spLocks noGrp="1"/>
          </p:cNvSpPr>
          <p:nvPr>
            <p:ph type="body" idx="16391"/>
            <p:custDataLst>
              <p:tags r:id="rId22"/>
            </p:custDataLst>
          </p:nvPr>
        </p:nvSpPr>
        <p:spPr/>
        <p:txBody>
          <a:bodyPr>
            <a:normAutofit/>
          </a:bodyPr>
          <a:p>
            <a:r>
              <a:rPr lang="zh-CN" altLang="en-US"/>
              <a:t>规范要求</a:t>
            </a:r>
            <a:endParaRPr lang="zh-CN" altLang="en-US"/>
          </a:p>
        </p:txBody>
      </p:sp>
      <p:sp>
        <p:nvSpPr>
          <p:cNvPr id="18" name="文本占位符 17"/>
          <p:cNvSpPr>
            <a:spLocks noGrp="1"/>
          </p:cNvSpPr>
          <p:nvPr>
            <p:ph type="body" idx="16392"/>
            <p:custDataLst>
              <p:tags r:id="rId23"/>
            </p:custDataLst>
          </p:nvPr>
        </p:nvSpPr>
        <p:spPr/>
        <p:txBody>
          <a:bodyPr>
            <a:normAutofit/>
          </a:bodyPr>
          <a:p>
            <a:r>
              <a:rPr lang="zh-CN" altLang="en-US"/>
              <a:t>遵循学术规范，文献引用、数据使用合规，格式正确，表达准确，逻辑严密。</a:t>
            </a:r>
            <a:endParaRPr lang="zh-CN" altLang="en-US"/>
          </a:p>
        </p:txBody>
      </p:sp>
    </p:spTree>
    <p:custDataLst>
      <p:tags r:id="rId24"/>
    </p:custData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600" y="254000"/>
            <a:ext cx="3429000" cy="1219200"/>
          </a:xfrm>
        </p:spPr>
        <p:txBody>
          <a:bodyPr>
            <a:normAutofit/>
          </a:bodyPr>
          <a:p>
            <a:r>
              <a:rPr lang="en-US" altLang="zh-CN"/>
              <a:t>6.4.2 </a:t>
            </a:r>
            <a:r>
              <a:rPr lang="zh-CN" altLang="en-US"/>
              <a:t>国内学位论文检索</a:t>
            </a:r>
            <a:endParaRPr lang="zh-CN" altLang="en-US"/>
          </a:p>
        </p:txBody>
      </p:sp>
      <p:sp>
        <p:nvSpPr>
          <p:cNvPr id="3" name="文本占位符 2"/>
          <p:cNvSpPr>
            <a:spLocks noGrp="1"/>
          </p:cNvSpPr>
          <p:nvPr>
            <p:ph type="body" idx="16386"/>
            <p:custDataLst>
              <p:tags r:id="rId2"/>
            </p:custDataLst>
          </p:nvPr>
        </p:nvSpPr>
        <p:spPr>
          <a:xfrm>
            <a:off x="609600" y="1821815"/>
            <a:ext cx="3429000" cy="756920"/>
          </a:xfrm>
        </p:spPr>
        <p:txBody>
          <a:bodyPr>
            <a:normAutofit/>
          </a:bodyPr>
          <a:p>
            <a:r>
              <a:rPr lang="en-US" altLang="zh-CN"/>
              <a:t>1. </a:t>
            </a:r>
            <a:r>
              <a:rPr lang="zh-CN" altLang="en-US"/>
              <a:t>CALIS高校学位论文数据库</a:t>
            </a:r>
            <a:endParaRPr lang="zh-CN" altLang="en-US"/>
          </a:p>
        </p:txBody>
      </p:sp>
      <p:sp>
        <p:nvSpPr>
          <p:cNvPr id="5" name="装饰  3"/>
          <p:cNvSpPr>
            <a:spLocks noGrp="1"/>
          </p:cNvSpPr>
          <p:nvPr>
            <p:ph type="body" idx="16394"/>
            <p:custDataLst>
              <p:tags r:id="rId3"/>
            </p:custDataLst>
          </p:nvPr>
        </p:nvSpPr>
        <p:spPr>
          <a:xfrm>
            <a:off x="4648200" y="609600"/>
            <a:ext cx="6934200" cy="2083435"/>
          </a:xfrm>
        </p:spPr>
        <p:txBody>
          <a:bodyPr/>
          <a:p>
            <a:r>
              <a:rPr lang="zh-CN" altLang="en-US"/>
              <a:t> </a:t>
            </a:r>
            <a:endParaRPr lang="zh-CN" altLang="en-US"/>
          </a:p>
        </p:txBody>
      </p:sp>
      <p:sp>
        <p:nvSpPr>
          <p:cNvPr id="6" name="文本占位符 5"/>
          <p:cNvSpPr>
            <a:spLocks noGrp="1"/>
          </p:cNvSpPr>
          <p:nvPr>
            <p:ph type="body" idx="16387"/>
            <p:custDataLst>
              <p:tags r:id="rId4"/>
            </p:custDataLst>
          </p:nvPr>
        </p:nvSpPr>
        <p:spPr/>
        <p:txBody>
          <a:bodyPr>
            <a:normAutofit fontScale="80000"/>
          </a:bodyPr>
          <a:p>
            <a:r>
              <a:rPr lang="zh-CN" altLang="en-US"/>
              <a:t>学位论文数据库</a:t>
            </a:r>
            <a:endParaRPr lang="zh-CN" altLang="en-US"/>
          </a:p>
        </p:txBody>
      </p:sp>
      <p:sp>
        <p:nvSpPr>
          <p:cNvPr id="7" name="文本占位符 6"/>
          <p:cNvSpPr>
            <a:spLocks noGrp="1"/>
          </p:cNvSpPr>
          <p:nvPr>
            <p:ph type="body" idx="16388"/>
            <p:custDataLst>
              <p:tags r:id="rId5"/>
            </p:custDataLst>
          </p:nvPr>
        </p:nvSpPr>
        <p:spPr/>
        <p:txBody>
          <a:bodyPr>
            <a:normAutofit/>
          </a:bodyPr>
          <a:p>
            <a:r>
              <a:rPr lang="zh-CN" altLang="en-US" sz="1400"/>
              <a:t>收集1990年后多学科论文，提供检索与全文获取，重要学术资源。</a:t>
            </a:r>
            <a:endParaRPr lang="zh-CN" altLang="en-US" sz="1400"/>
          </a:p>
        </p:txBody>
      </p:sp>
      <p:sp>
        <p:nvSpPr>
          <p:cNvPr id="8" name="文本占位符 7"/>
          <p:cNvSpPr>
            <a:spLocks noGrp="1"/>
          </p:cNvSpPr>
          <p:nvPr>
            <p:ph type="body" idx="16389"/>
            <p:custDataLst>
              <p:tags r:id="rId6"/>
            </p:custDataLst>
          </p:nvPr>
        </p:nvSpPr>
        <p:spPr/>
        <p:txBody>
          <a:bodyPr>
            <a:normAutofit/>
          </a:bodyPr>
          <a:p>
            <a:r>
              <a:rPr lang="zh-CN" altLang="en-US" sz="1900"/>
              <a:t>检索方式</a:t>
            </a:r>
            <a:endParaRPr lang="zh-CN" altLang="en-US" sz="1900"/>
          </a:p>
        </p:txBody>
      </p:sp>
      <p:sp>
        <p:nvSpPr>
          <p:cNvPr id="9" name="文本占位符 8"/>
          <p:cNvSpPr>
            <a:spLocks noGrp="1"/>
          </p:cNvSpPr>
          <p:nvPr>
            <p:ph type="body" idx="16390"/>
            <p:custDataLst>
              <p:tags r:id="rId7"/>
            </p:custDataLst>
          </p:nvPr>
        </p:nvSpPr>
        <p:spPr/>
        <p:txBody>
          <a:bodyPr>
            <a:normAutofit lnSpcReduction="10000"/>
          </a:bodyPr>
          <a:p>
            <a:r>
              <a:rPr lang="zh-CN" altLang="en-US" sz="1400"/>
              <a:t>支持关键词、题名、作者等多字段检索，高级检索可使用AND/OR逻辑组合。</a:t>
            </a:r>
            <a:endParaRPr lang="zh-CN" altLang="en-US" sz="1400"/>
          </a:p>
        </p:txBody>
      </p:sp>
      <p:sp>
        <p:nvSpPr>
          <p:cNvPr id="10" name="文本占位符 9"/>
          <p:cNvSpPr>
            <a:spLocks noGrp="1"/>
          </p:cNvSpPr>
          <p:nvPr>
            <p:ph type="body" idx="16391"/>
            <p:custDataLst>
              <p:tags r:id="rId8"/>
            </p:custDataLst>
          </p:nvPr>
        </p:nvSpPr>
        <p:spPr/>
        <p:txBody>
          <a:bodyPr>
            <a:normAutofit/>
          </a:bodyPr>
          <a:p>
            <a:r>
              <a:rPr lang="zh-CN" altLang="en-US" sz="1900"/>
              <a:t>检索结果页面</a:t>
            </a:r>
            <a:endParaRPr lang="zh-CN" altLang="en-US" sz="1900"/>
          </a:p>
        </p:txBody>
      </p:sp>
      <p:sp>
        <p:nvSpPr>
          <p:cNvPr id="11" name="文本占位符 10"/>
          <p:cNvSpPr>
            <a:spLocks noGrp="1"/>
          </p:cNvSpPr>
          <p:nvPr>
            <p:ph type="body" idx="16392"/>
            <p:custDataLst>
              <p:tags r:id="rId9"/>
            </p:custDataLst>
          </p:nvPr>
        </p:nvSpPr>
        <p:spPr/>
        <p:txBody>
          <a:bodyPr>
            <a:normAutofit fontScale="90000"/>
          </a:bodyPr>
          <a:p>
            <a:r>
              <a:rPr lang="zh-CN" altLang="en-US"/>
              <a:t>结果按出版年、语种、学科等分类，可进一步限定，单击题录查看论文详情及全文。</a:t>
            </a:r>
            <a:endParaRPr lang="zh-CN" altLang="en-US"/>
          </a:p>
        </p:txBody>
      </p:sp>
      <p:pic>
        <p:nvPicPr>
          <p:cNvPr id="1914365583" name="图片 1"/>
          <p:cNvPicPr>
            <a:picLocks noChangeAspect="1"/>
          </p:cNvPicPr>
          <p:nvPr/>
        </p:nvPicPr>
        <p:blipFill>
          <a:blip r:embed="rId10"/>
          <a:stretch>
            <a:fillRect/>
          </a:stretch>
        </p:blipFill>
        <p:spPr>
          <a:xfrm>
            <a:off x="345440" y="2927350"/>
            <a:ext cx="5126990" cy="1188720"/>
          </a:xfrm>
          <a:prstGeom prst="rect">
            <a:avLst/>
          </a:prstGeom>
        </p:spPr>
      </p:pic>
      <p:sp>
        <p:nvSpPr>
          <p:cNvPr id="12" name="文本框 11"/>
          <p:cNvSpPr txBox="1"/>
          <p:nvPr/>
        </p:nvSpPr>
        <p:spPr>
          <a:xfrm>
            <a:off x="345440" y="4279583"/>
            <a:ext cx="5080000" cy="296545"/>
          </a:xfrm>
          <a:prstGeom prst="rect">
            <a:avLst/>
          </a:prstGeom>
        </p:spPr>
        <p:txBody>
          <a:bodyPr>
            <a:spAutoFit/>
          </a:bodyPr>
          <a:p>
            <a:pPr marL="0" indent="228600" algn="ctr" defTabSz="266700">
              <a:lnSpc>
                <a:spcPts val="1600"/>
              </a:lnSpc>
              <a:spcBef>
                <a:spcPct val="0"/>
              </a:spcBef>
              <a:spcAft>
                <a:spcPct val="0"/>
              </a:spcAft>
            </a:pPr>
            <a:r>
              <a:rPr lang="en-US" altLang="zh-CN" sz="1600">
                <a:latin typeface="Times New Roman" panose="02020603050405020304"/>
                <a:ea typeface="宋体" panose="02010600030101010101" pitchFamily="2" charset="-122"/>
              </a:rPr>
              <a:t> CALIS</a:t>
            </a:r>
            <a:r>
              <a:rPr lang="zh-CN" altLang="en-US" sz="1600">
                <a:latin typeface="Times New Roman" panose="02020603050405020304"/>
                <a:ea typeface="宋体" panose="02010600030101010101" pitchFamily="2" charset="-122"/>
              </a:rPr>
              <a:t>高校</a:t>
            </a:r>
            <a:r>
              <a:rPr lang="zh-CN" altLang="en-US" sz="1600">
                <a:latin typeface="宋体" panose="02010600030101010101" pitchFamily="2" charset="-122"/>
                <a:ea typeface="宋体" panose="02010600030101010101" pitchFamily="2" charset="-122"/>
              </a:rPr>
              <a:t>学位论文服务系统</a:t>
            </a:r>
            <a:r>
              <a:rPr lang="zh-CN" altLang="en-US" sz="1600">
                <a:latin typeface="Times New Roman" panose="02020603050405020304"/>
                <a:ea typeface="宋体" panose="02010600030101010101" pitchFamily="2" charset="-122"/>
              </a:rPr>
              <a:t>首页</a:t>
            </a:r>
            <a:endParaRPr lang="zh-CN" altLang="en-US" sz="1600">
              <a:latin typeface="Times New Roman" panose="02020603050405020304"/>
              <a:ea typeface="宋体" panose="02010600030101010101" pitchFamily="2" charset="-122"/>
            </a:endParaRPr>
          </a:p>
        </p:txBody>
      </p:sp>
      <p:pic>
        <p:nvPicPr>
          <p:cNvPr id="535198015" name="图片 1"/>
          <p:cNvPicPr>
            <a:picLocks noChangeAspect="1"/>
          </p:cNvPicPr>
          <p:nvPr/>
        </p:nvPicPr>
        <p:blipFill>
          <a:blip r:embed="rId11"/>
          <a:stretch>
            <a:fillRect/>
          </a:stretch>
        </p:blipFill>
        <p:spPr>
          <a:xfrm>
            <a:off x="609600" y="4740275"/>
            <a:ext cx="4003040" cy="1432560"/>
          </a:xfrm>
          <a:prstGeom prst="rect">
            <a:avLst/>
          </a:prstGeom>
        </p:spPr>
      </p:pic>
      <p:sp>
        <p:nvSpPr>
          <p:cNvPr id="13" name="文本框 12"/>
          <p:cNvSpPr txBox="1"/>
          <p:nvPr/>
        </p:nvSpPr>
        <p:spPr>
          <a:xfrm>
            <a:off x="1669415" y="6163945"/>
            <a:ext cx="2686685" cy="352425"/>
          </a:xfrm>
          <a:prstGeom prst="rect">
            <a:avLst/>
          </a:prstGeom>
        </p:spPr>
        <p:txBody>
          <a:bodyPr>
            <a:noAutofit/>
          </a:bodyPr>
          <a:p>
            <a:pPr defTabSz="266700"/>
            <a:r>
              <a:rPr lang="zh-CN" altLang="en-US" sz="1600">
                <a:latin typeface="Times New Roman" panose="02020603050405020304"/>
                <a:ea typeface="宋体" panose="02010600030101010101" pitchFamily="2" charset="-122"/>
              </a:rPr>
              <a:t>“高级检索”下拉菜单</a:t>
            </a:r>
            <a:endParaRPr lang="zh-CN" altLang="en-US" sz="1600">
              <a:latin typeface="Times New Roman" panose="02020603050405020304"/>
              <a:ea typeface="宋体" panose="02010600030101010101" pitchFamily="2" charset="-122"/>
            </a:endParaRPr>
          </a:p>
        </p:txBody>
      </p:sp>
      <p:pic>
        <p:nvPicPr>
          <p:cNvPr id="99009627" name="图片 1"/>
          <p:cNvPicPr>
            <a:picLocks noChangeAspect="1"/>
          </p:cNvPicPr>
          <p:nvPr/>
        </p:nvPicPr>
        <p:blipFill>
          <a:blip r:embed="rId12"/>
          <a:stretch>
            <a:fillRect/>
          </a:stretch>
        </p:blipFill>
        <p:spPr>
          <a:xfrm>
            <a:off x="5962333" y="3933825"/>
            <a:ext cx="5055235" cy="2239010"/>
          </a:xfrm>
          <a:prstGeom prst="rect">
            <a:avLst/>
          </a:prstGeom>
        </p:spPr>
      </p:pic>
      <p:sp>
        <p:nvSpPr>
          <p:cNvPr id="15" name="文本框 14"/>
          <p:cNvSpPr txBox="1"/>
          <p:nvPr/>
        </p:nvSpPr>
        <p:spPr>
          <a:xfrm>
            <a:off x="5937885" y="6219508"/>
            <a:ext cx="5080000" cy="296545"/>
          </a:xfrm>
          <a:prstGeom prst="rect">
            <a:avLst/>
          </a:prstGeom>
        </p:spPr>
        <p:txBody>
          <a:bodyPr>
            <a:spAutoFit/>
          </a:bodyPr>
          <a:p>
            <a:pPr marL="0" indent="228600" algn="ctr" defTabSz="266700">
              <a:lnSpc>
                <a:spcPts val="1600"/>
              </a:lnSpc>
              <a:spcBef>
                <a:spcPct val="0"/>
              </a:spcBef>
              <a:spcAft>
                <a:spcPct val="0"/>
              </a:spcAft>
            </a:pPr>
            <a:r>
              <a:rPr lang="zh-CN" altLang="en-US" sz="1600">
                <a:latin typeface="Times New Roman" panose="02020603050405020304"/>
                <a:ea typeface="宋体" panose="02010600030101010101" pitchFamily="2" charset="-122"/>
              </a:rPr>
              <a:t>检索结果页</a:t>
            </a:r>
            <a:endParaRPr lang="zh-CN" altLang="en-US" sz="1600">
              <a:latin typeface="Times New Roman" panose="02020603050405020304"/>
              <a:ea typeface="宋体" panose="02010600030101010101" pitchFamily="2" charset="-122"/>
            </a:endParaRPr>
          </a:p>
        </p:txBody>
      </p:sp>
    </p:spTree>
    <p:custDataLst>
      <p:tags r:id="rId13"/>
    </p:custData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normAutofit/>
          </a:bodyPr>
          <a:p>
            <a:r>
              <a:rPr lang="en-US" altLang="zh-CN"/>
              <a:t>6.4.2 </a:t>
            </a:r>
            <a:r>
              <a:rPr lang="zh-CN" altLang="en-US"/>
              <a:t>国内学位论文检索</a:t>
            </a:r>
            <a:endParaRPr lang="zh-CN" altLang="en-US"/>
          </a:p>
        </p:txBody>
      </p:sp>
      <p:sp>
        <p:nvSpPr>
          <p:cNvPr id="3" name="文本占位符 2"/>
          <p:cNvSpPr>
            <a:spLocks noGrp="1"/>
          </p:cNvSpPr>
          <p:nvPr>
            <p:ph type="body" idx="16386"/>
            <p:custDataLst>
              <p:tags r:id="rId2"/>
            </p:custDataLst>
          </p:nvPr>
        </p:nvSpPr>
        <p:spPr>
          <a:xfrm>
            <a:off x="609600" y="2057400"/>
            <a:ext cx="3429000" cy="502920"/>
          </a:xfrm>
        </p:spPr>
        <p:txBody>
          <a:bodyPr>
            <a:normAutofit/>
          </a:bodyPr>
          <a:p>
            <a:r>
              <a:rPr lang="en-US" altLang="zh-CN"/>
              <a:t>2. </a:t>
            </a:r>
            <a:r>
              <a:rPr lang="zh-CN" altLang="en-US"/>
              <a:t>中国知网优秀博硕论文数据库</a:t>
            </a:r>
            <a:endParaRPr lang="zh-CN" altLang="en-US"/>
          </a:p>
        </p:txBody>
      </p:sp>
      <p:pic>
        <p:nvPicPr>
          <p:cNvPr id="16" name="内容占位符 15" descr="/data/temp/b5be55bb-b163-462d-8815-bf03c21e2942/c07bb6a0-e4a5-11f0-bb97-5a0965a49f14.PNGc07bb6a0-e4a5-11f0-bb97-5a0965a49f14"/>
          <p:cNvPicPr>
            <a:picLocks noChangeAspect="1"/>
          </p:cNvPicPr>
          <p:nvPr>
            <p:ph idx="16395"/>
            <p:custDataLst>
              <p:tags r:id="rId3"/>
            </p:custDataLst>
          </p:nvPr>
        </p:nvPicPr>
        <p:blipFill>
          <a:blip r:embed="rId4"/>
          <a:srcRect l="-2169" r="-2169"/>
          <a:stretch>
            <a:fillRect/>
          </a:stretch>
        </p:blipFill>
        <p:spPr>
          <a:xfrm>
            <a:off x="4648200" y="381000"/>
            <a:ext cx="6934200" cy="2387600"/>
          </a:xfrm>
          <a:prstGeom prst="rect">
            <a:avLst/>
          </a:prstGeom>
          <a:solidFill>
            <a:schemeClr val="accent1">
              <a:lumMod val="20000"/>
              <a:lumOff val="80000"/>
            </a:schemeClr>
          </a:solidFill>
        </p:spPr>
      </p:pic>
      <p:sp>
        <p:nvSpPr>
          <p:cNvPr id="5" name="装饰  3"/>
          <p:cNvSpPr>
            <a:spLocks noGrp="1"/>
          </p:cNvSpPr>
          <p:nvPr>
            <p:ph type="body" idx="16396"/>
            <p:custDataLst>
              <p:tags r:id="rId5"/>
            </p:custDataLst>
          </p:nvPr>
        </p:nvSpPr>
        <p:spPr/>
        <p:txBody>
          <a:bodyPr/>
          <a:p>
            <a:r>
              <a:rPr lang="zh-CN" altLang="en-US"/>
              <a:t> </a:t>
            </a:r>
            <a:endParaRPr lang="zh-CN" altLang="en-US"/>
          </a:p>
        </p:txBody>
      </p:sp>
      <p:sp>
        <p:nvSpPr>
          <p:cNvPr id="6" name="文本占位符 5"/>
          <p:cNvSpPr>
            <a:spLocks noGrp="1"/>
          </p:cNvSpPr>
          <p:nvPr>
            <p:ph type="body" idx="16387"/>
            <p:custDataLst>
              <p:tags r:id="rId6"/>
            </p:custDataLst>
          </p:nvPr>
        </p:nvSpPr>
        <p:spPr/>
        <p:txBody>
          <a:bodyPr>
            <a:normAutofit/>
          </a:bodyPr>
          <a:p>
            <a:r>
              <a:rPr lang="zh-CN" altLang="en-US"/>
              <a:t>学位论文数据库</a:t>
            </a:r>
            <a:endParaRPr lang="zh-CN" altLang="en-US"/>
          </a:p>
        </p:txBody>
      </p:sp>
      <p:sp>
        <p:nvSpPr>
          <p:cNvPr id="7" name="文本占位符 6"/>
          <p:cNvSpPr>
            <a:spLocks noGrp="1"/>
          </p:cNvSpPr>
          <p:nvPr>
            <p:ph type="body" idx="16388"/>
            <p:custDataLst>
              <p:tags r:id="rId7"/>
            </p:custDataLst>
          </p:nvPr>
        </p:nvSpPr>
        <p:spPr/>
        <p:txBody>
          <a:bodyPr>
            <a:normAutofit lnSpcReduction="10000"/>
          </a:bodyPr>
          <a:p>
            <a:r>
              <a:rPr lang="zh-CN" altLang="en-US"/>
              <a:t>包含CMFD与CDFD，资源完备，中国博硕士学位论文全文数据库。</a:t>
            </a:r>
            <a:endParaRPr lang="zh-CN" altLang="en-US"/>
          </a:p>
        </p:txBody>
      </p:sp>
      <p:sp>
        <p:nvSpPr>
          <p:cNvPr id="8" name="文本占位符 7"/>
          <p:cNvSpPr>
            <a:spLocks noGrp="1"/>
          </p:cNvSpPr>
          <p:nvPr>
            <p:ph type="body" idx="16389"/>
            <p:custDataLst>
              <p:tags r:id="rId8"/>
            </p:custDataLst>
          </p:nvPr>
        </p:nvSpPr>
        <p:spPr/>
        <p:txBody>
          <a:bodyPr>
            <a:normAutofit/>
          </a:bodyPr>
          <a:p>
            <a:r>
              <a:rPr lang="zh-CN" altLang="en-US"/>
              <a:t>学位论文检索方式</a:t>
            </a:r>
            <a:endParaRPr lang="zh-CN" altLang="en-US"/>
          </a:p>
        </p:txBody>
      </p:sp>
      <p:sp>
        <p:nvSpPr>
          <p:cNvPr id="9" name="文本占位符 8"/>
          <p:cNvSpPr>
            <a:spLocks noGrp="1"/>
          </p:cNvSpPr>
          <p:nvPr>
            <p:ph type="body" idx="16390"/>
            <p:custDataLst>
              <p:tags r:id="rId9"/>
            </p:custDataLst>
          </p:nvPr>
        </p:nvSpPr>
        <p:spPr/>
        <p:txBody>
          <a:bodyPr>
            <a:normAutofit/>
          </a:bodyPr>
          <a:p>
            <a:r>
              <a:rPr lang="zh-CN" altLang="en-US"/>
              <a:t>提供一框式、高级、专业及句子检索，丰富字段助精确筛选。</a:t>
            </a:r>
            <a:endParaRPr lang="zh-CN" altLang="en-US"/>
          </a:p>
        </p:txBody>
      </p:sp>
      <p:sp>
        <p:nvSpPr>
          <p:cNvPr id="10" name="文本占位符 9"/>
          <p:cNvSpPr>
            <a:spLocks noGrp="1"/>
          </p:cNvSpPr>
          <p:nvPr>
            <p:ph type="body" idx="16391"/>
            <p:custDataLst>
              <p:tags r:id="rId10"/>
            </p:custDataLst>
          </p:nvPr>
        </p:nvSpPr>
        <p:spPr/>
        <p:txBody>
          <a:bodyPr>
            <a:normAutofit/>
          </a:bodyPr>
          <a:p>
            <a:r>
              <a:rPr lang="zh-CN" altLang="en-US"/>
              <a:t>检索字段</a:t>
            </a:r>
            <a:endParaRPr lang="zh-CN" altLang="en-US"/>
          </a:p>
        </p:txBody>
      </p:sp>
      <p:sp>
        <p:nvSpPr>
          <p:cNvPr id="11" name="文本占位符 10"/>
          <p:cNvSpPr>
            <a:spLocks noGrp="1"/>
          </p:cNvSpPr>
          <p:nvPr>
            <p:ph type="body" idx="16392"/>
            <p:custDataLst>
              <p:tags r:id="rId11"/>
            </p:custDataLst>
          </p:nvPr>
        </p:nvSpPr>
        <p:spPr/>
        <p:txBody>
          <a:bodyPr>
            <a:normAutofit/>
          </a:bodyPr>
          <a:p>
            <a:r>
              <a:rPr lang="zh-CN" altLang="en-US"/>
              <a:t>涵盖主题、关键词、题名等，方便用户精确检索和分类筛选。</a:t>
            </a:r>
            <a:endParaRPr lang="zh-CN" altLang="en-US"/>
          </a:p>
        </p:txBody>
      </p:sp>
      <p:sp>
        <p:nvSpPr>
          <p:cNvPr id="12" name="文本占位符 11"/>
          <p:cNvSpPr>
            <a:spLocks noGrp="1"/>
          </p:cNvSpPr>
          <p:nvPr>
            <p:ph type="body" idx="16393"/>
            <p:custDataLst>
              <p:tags r:id="rId12"/>
            </p:custDataLst>
          </p:nvPr>
        </p:nvSpPr>
        <p:spPr/>
        <p:txBody>
          <a:bodyPr>
            <a:normAutofit/>
          </a:bodyPr>
          <a:p>
            <a:r>
              <a:rPr lang="zh-CN" altLang="en-US"/>
              <a:t>检索结果筛选</a:t>
            </a:r>
            <a:endParaRPr lang="zh-CN" altLang="en-US"/>
          </a:p>
        </p:txBody>
      </p:sp>
      <p:sp>
        <p:nvSpPr>
          <p:cNvPr id="13" name="文本占位符 12"/>
          <p:cNvSpPr>
            <a:spLocks noGrp="1"/>
          </p:cNvSpPr>
          <p:nvPr>
            <p:ph type="body" idx="16394"/>
            <p:custDataLst>
              <p:tags r:id="rId13"/>
            </p:custDataLst>
          </p:nvPr>
        </p:nvSpPr>
        <p:spPr/>
        <p:txBody>
          <a:bodyPr>
            <a:normAutofit/>
          </a:bodyPr>
          <a:p>
            <a:r>
              <a:rPr lang="zh-CN" altLang="en-US"/>
              <a:t>支持多维度，如博士、硕士、学位授予单位、年度等。</a:t>
            </a:r>
            <a:endParaRPr lang="zh-CN" altLang="en-US"/>
          </a:p>
        </p:txBody>
      </p:sp>
      <p:sp>
        <p:nvSpPr>
          <p:cNvPr id="4" name="文本框 3"/>
          <p:cNvSpPr txBox="1"/>
          <p:nvPr/>
        </p:nvSpPr>
        <p:spPr>
          <a:xfrm>
            <a:off x="5474335" y="2776538"/>
            <a:ext cx="5080000" cy="296545"/>
          </a:xfrm>
          <a:prstGeom prst="rect">
            <a:avLst/>
          </a:prstGeom>
        </p:spPr>
        <p:txBody>
          <a:bodyPr>
            <a:spAutoFit/>
          </a:bodyPr>
          <a:p>
            <a:pPr marL="0" indent="228600" algn="ctr" defTabSz="266700">
              <a:lnSpc>
                <a:spcPts val="1600"/>
              </a:lnSpc>
              <a:spcBef>
                <a:spcPct val="0"/>
              </a:spcBef>
              <a:spcAft>
                <a:spcPct val="0"/>
              </a:spcAft>
            </a:pPr>
            <a:r>
              <a:rPr lang="zh-CN" altLang="en-US" sz="1600">
                <a:latin typeface="Times New Roman" panose="02020603050405020304"/>
                <a:ea typeface="宋体" panose="02010600030101010101" pitchFamily="2" charset="-122"/>
              </a:rPr>
              <a:t>学位论文页面</a:t>
            </a:r>
            <a:endParaRPr lang="zh-CN" altLang="en-US" sz="1600">
              <a:latin typeface="Times New Roman" panose="02020603050405020304"/>
              <a:ea typeface="宋体" panose="02010600030101010101" pitchFamily="2" charset="-122"/>
            </a:endParaRPr>
          </a:p>
        </p:txBody>
      </p:sp>
    </p:spTree>
    <p:custDataLst>
      <p:tags r:id="rId14"/>
    </p:custData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466725" y="330200"/>
            <a:ext cx="6293485" cy="788035"/>
          </a:xfrm>
        </p:spPr>
        <p:txBody>
          <a:bodyPr>
            <a:normAutofit/>
          </a:bodyPr>
          <a:p>
            <a:r>
              <a:rPr lang="en-US" altLang="zh-CN"/>
              <a:t>6.4.2 </a:t>
            </a:r>
            <a:r>
              <a:rPr lang="zh-CN" altLang="en-US"/>
              <a:t>国内学位论文检索</a:t>
            </a:r>
            <a:endParaRPr lang="zh-CN" altLang="en-US"/>
          </a:p>
        </p:txBody>
      </p:sp>
      <p:sp>
        <p:nvSpPr>
          <p:cNvPr id="3" name="文本占位符 2"/>
          <p:cNvSpPr>
            <a:spLocks noGrp="1"/>
          </p:cNvSpPr>
          <p:nvPr>
            <p:ph type="body" idx="16386"/>
            <p:custDataLst>
              <p:tags r:id="rId2"/>
            </p:custDataLst>
          </p:nvPr>
        </p:nvSpPr>
        <p:spPr>
          <a:xfrm>
            <a:off x="744220" y="1092835"/>
            <a:ext cx="5738495" cy="456565"/>
          </a:xfrm>
        </p:spPr>
        <p:txBody>
          <a:bodyPr>
            <a:normAutofit/>
          </a:bodyPr>
          <a:p>
            <a:r>
              <a:rPr lang="en-US" altLang="zh-CN"/>
              <a:t>3. </a:t>
            </a:r>
            <a:r>
              <a:rPr lang="zh-CN" altLang="en-US"/>
              <a:t>万方《中国学位论文全文数据库》</a:t>
            </a:r>
            <a:endParaRPr lang="zh-CN" altLang="en-US"/>
          </a:p>
        </p:txBody>
      </p:sp>
      <p:sp>
        <p:nvSpPr>
          <p:cNvPr id="5" name="装饰  3"/>
          <p:cNvSpPr>
            <a:spLocks noGrp="1"/>
          </p:cNvSpPr>
          <p:nvPr>
            <p:ph type="body" idx="16394"/>
            <p:custDataLst>
              <p:tags r:id="rId3"/>
            </p:custDataLst>
          </p:nvPr>
        </p:nvSpPr>
        <p:spPr/>
        <p:txBody>
          <a:bodyPr/>
          <a:p>
            <a:r>
              <a:rPr lang="zh-CN" altLang="en-US"/>
              <a:t> </a:t>
            </a:r>
            <a:endParaRPr lang="zh-CN" altLang="en-US"/>
          </a:p>
        </p:txBody>
      </p:sp>
      <p:sp>
        <p:nvSpPr>
          <p:cNvPr id="6" name="装饰  4"/>
          <p:cNvSpPr>
            <a:spLocks noGrp="1"/>
          </p:cNvSpPr>
          <p:nvPr>
            <p:ph type="body" idx="16395"/>
            <p:custDataLst>
              <p:tags r:id="rId4"/>
            </p:custDataLst>
          </p:nvPr>
        </p:nvSpPr>
        <p:spPr/>
        <p:txBody>
          <a:bodyPr/>
          <a:p>
            <a:r>
              <a:rPr lang="zh-CN" altLang="en-US"/>
              <a:t> </a:t>
            </a:r>
            <a:endParaRPr lang="zh-CN" altLang="en-US"/>
          </a:p>
        </p:txBody>
      </p:sp>
      <p:sp>
        <p:nvSpPr>
          <p:cNvPr id="7" name="文本占位符 6"/>
          <p:cNvSpPr>
            <a:spLocks noGrp="1"/>
          </p:cNvSpPr>
          <p:nvPr>
            <p:ph type="body" idx="16389"/>
            <p:custDataLst>
              <p:tags r:id="rId5"/>
            </p:custDataLst>
          </p:nvPr>
        </p:nvSpPr>
        <p:spPr/>
        <p:txBody>
          <a:bodyPr/>
          <a:p>
            <a:r>
              <a:rPr lang="zh-CN" altLang="en-US"/>
              <a:t>01</a:t>
            </a:r>
            <a:endParaRPr lang="zh-CN" altLang="en-US"/>
          </a:p>
        </p:txBody>
      </p:sp>
      <p:sp>
        <p:nvSpPr>
          <p:cNvPr id="8" name="文本占位符 7"/>
          <p:cNvSpPr>
            <a:spLocks noGrp="1"/>
          </p:cNvSpPr>
          <p:nvPr>
            <p:ph type="body" idx="16387"/>
            <p:custDataLst>
              <p:tags r:id="rId6"/>
            </p:custDataLst>
          </p:nvPr>
        </p:nvSpPr>
        <p:spPr/>
        <p:txBody>
          <a:bodyPr>
            <a:normAutofit/>
          </a:bodyPr>
          <a:p>
            <a:r>
              <a:rPr lang="zh-CN" altLang="en-US"/>
              <a:t>学位论文数据库</a:t>
            </a:r>
            <a:endParaRPr lang="zh-CN" altLang="en-US"/>
          </a:p>
        </p:txBody>
      </p:sp>
      <p:sp>
        <p:nvSpPr>
          <p:cNvPr id="9" name="文本占位符 8"/>
          <p:cNvSpPr>
            <a:spLocks noGrp="1"/>
          </p:cNvSpPr>
          <p:nvPr>
            <p:ph type="body" idx="16388"/>
            <p:custDataLst>
              <p:tags r:id="rId7"/>
            </p:custDataLst>
          </p:nvPr>
        </p:nvSpPr>
        <p:spPr/>
        <p:txBody>
          <a:bodyPr>
            <a:normAutofit/>
          </a:bodyPr>
          <a:p>
            <a:r>
              <a:rPr lang="zh-CN" altLang="en-US"/>
              <a:t>万方数据平台收录自1980年起，年增42万篇，覆盖多学科，是国内全面的学位论文数据库。</a:t>
            </a:r>
            <a:endParaRPr lang="zh-CN" altLang="en-US"/>
          </a:p>
        </p:txBody>
      </p:sp>
      <p:sp>
        <p:nvSpPr>
          <p:cNvPr id="10" name="装饰  8"/>
          <p:cNvSpPr>
            <a:spLocks noGrp="1"/>
          </p:cNvSpPr>
          <p:nvPr>
            <p:ph type="body" idx="16396"/>
            <p:custDataLst>
              <p:tags r:id="rId8"/>
            </p:custDataLst>
          </p:nvPr>
        </p:nvSpPr>
        <p:spPr/>
        <p:txBody>
          <a:bodyPr/>
          <a:p>
            <a:r>
              <a:rPr lang="zh-CN" altLang="en-US"/>
              <a:t> </a:t>
            </a:r>
            <a:endParaRPr lang="zh-CN" altLang="en-US"/>
          </a:p>
        </p:txBody>
      </p:sp>
      <p:sp>
        <p:nvSpPr>
          <p:cNvPr id="11" name="文本占位符 10"/>
          <p:cNvSpPr>
            <a:spLocks noGrp="1"/>
          </p:cNvSpPr>
          <p:nvPr>
            <p:ph type="body" idx="16392"/>
            <p:custDataLst>
              <p:tags r:id="rId9"/>
            </p:custDataLst>
          </p:nvPr>
        </p:nvSpPr>
        <p:spPr/>
        <p:txBody>
          <a:bodyPr/>
          <a:p>
            <a:r>
              <a:rPr lang="zh-CN" altLang="en-US"/>
              <a:t>02</a:t>
            </a:r>
            <a:endParaRPr lang="zh-CN" altLang="en-US"/>
          </a:p>
        </p:txBody>
      </p:sp>
      <p:sp>
        <p:nvSpPr>
          <p:cNvPr id="12" name="文本占位符 11"/>
          <p:cNvSpPr>
            <a:spLocks noGrp="1"/>
          </p:cNvSpPr>
          <p:nvPr>
            <p:ph type="body" idx="16390"/>
            <p:custDataLst>
              <p:tags r:id="rId10"/>
            </p:custDataLst>
          </p:nvPr>
        </p:nvSpPr>
        <p:spPr/>
        <p:txBody>
          <a:bodyPr>
            <a:normAutofit/>
          </a:bodyPr>
          <a:p>
            <a:r>
              <a:rPr lang="zh-CN" altLang="en-US"/>
              <a:t>论文检索方式</a:t>
            </a:r>
            <a:endParaRPr lang="zh-CN" altLang="en-US"/>
          </a:p>
        </p:txBody>
      </p:sp>
      <p:sp>
        <p:nvSpPr>
          <p:cNvPr id="13" name="文本占位符 12"/>
          <p:cNvSpPr>
            <a:spLocks noGrp="1"/>
          </p:cNvSpPr>
          <p:nvPr>
            <p:ph type="body" idx="16391"/>
            <p:custDataLst>
              <p:tags r:id="rId11"/>
            </p:custDataLst>
          </p:nvPr>
        </p:nvSpPr>
        <p:spPr/>
        <p:txBody>
          <a:bodyPr>
            <a:normAutofit/>
          </a:bodyPr>
          <a:p>
            <a:r>
              <a:rPr lang="zh-CN" altLang="en-US"/>
              <a:t>提供简单检索与高级检索，支持题名、作者等8字段查询，及学科、专业分类检索，高级检索含13字段与布尔逻辑组配。</a:t>
            </a:r>
            <a:endParaRPr lang="zh-CN" altLang="en-US"/>
          </a:p>
        </p:txBody>
      </p:sp>
      <p:pic>
        <p:nvPicPr>
          <p:cNvPr id="697916155" name="图片 1"/>
          <p:cNvPicPr>
            <a:picLocks noChangeAspect="1"/>
          </p:cNvPicPr>
          <p:nvPr/>
        </p:nvPicPr>
        <p:blipFill>
          <a:blip r:embed="rId12"/>
          <a:stretch>
            <a:fillRect/>
          </a:stretch>
        </p:blipFill>
        <p:spPr>
          <a:xfrm>
            <a:off x="466408" y="1549083"/>
            <a:ext cx="5097145" cy="2466975"/>
          </a:xfrm>
          <a:prstGeom prst="rect">
            <a:avLst/>
          </a:prstGeom>
        </p:spPr>
      </p:pic>
      <p:sp>
        <p:nvSpPr>
          <p:cNvPr id="14" name="文本框 13"/>
          <p:cNvSpPr txBox="1"/>
          <p:nvPr/>
        </p:nvSpPr>
        <p:spPr>
          <a:xfrm>
            <a:off x="483870" y="4089718"/>
            <a:ext cx="5080000" cy="296545"/>
          </a:xfrm>
          <a:prstGeom prst="rect">
            <a:avLst/>
          </a:prstGeom>
        </p:spPr>
        <p:txBody>
          <a:bodyPr>
            <a:spAutoFit/>
          </a:bodyPr>
          <a:p>
            <a:pPr marL="0" indent="228600" algn="ctr" defTabSz="266700">
              <a:lnSpc>
                <a:spcPts val="1600"/>
              </a:lnSpc>
              <a:spcBef>
                <a:spcPct val="0"/>
              </a:spcBef>
              <a:spcAft>
                <a:spcPct val="0"/>
              </a:spcAft>
            </a:pPr>
            <a:r>
              <a:rPr lang="zh-CN" altLang="en-US" sz="1200">
                <a:latin typeface="Times New Roman" panose="02020603050405020304"/>
                <a:ea typeface="宋体" panose="02010600030101010101" pitchFamily="2" charset="-122"/>
              </a:rPr>
              <a:t>“学位”界面</a:t>
            </a:r>
            <a:endParaRPr lang="zh-CN" altLang="en-US" sz="1200">
              <a:latin typeface="Times New Roman" panose="02020603050405020304"/>
              <a:ea typeface="宋体" panose="02010600030101010101" pitchFamily="2" charset="-122"/>
            </a:endParaRPr>
          </a:p>
        </p:txBody>
      </p:sp>
      <p:pic>
        <p:nvPicPr>
          <p:cNvPr id="2143516580" name="图片 1"/>
          <p:cNvPicPr>
            <a:picLocks noChangeAspect="1"/>
          </p:cNvPicPr>
          <p:nvPr/>
        </p:nvPicPr>
        <p:blipFill>
          <a:blip r:embed="rId13"/>
          <a:stretch>
            <a:fillRect/>
          </a:stretch>
        </p:blipFill>
        <p:spPr>
          <a:xfrm>
            <a:off x="743903" y="4530090"/>
            <a:ext cx="5131435" cy="1856740"/>
          </a:xfrm>
          <a:prstGeom prst="rect">
            <a:avLst/>
          </a:prstGeom>
        </p:spPr>
      </p:pic>
      <p:sp>
        <p:nvSpPr>
          <p:cNvPr id="15" name="文本框 14"/>
          <p:cNvSpPr txBox="1"/>
          <p:nvPr/>
        </p:nvSpPr>
        <p:spPr>
          <a:xfrm>
            <a:off x="795655" y="6436043"/>
            <a:ext cx="5080000" cy="296545"/>
          </a:xfrm>
          <a:prstGeom prst="rect">
            <a:avLst/>
          </a:prstGeom>
        </p:spPr>
        <p:txBody>
          <a:bodyPr>
            <a:spAutoFit/>
          </a:bodyPr>
          <a:p>
            <a:pPr marL="0" indent="228600" algn="ctr" defTabSz="266700">
              <a:lnSpc>
                <a:spcPts val="1600"/>
              </a:lnSpc>
              <a:spcBef>
                <a:spcPct val="0"/>
              </a:spcBef>
              <a:spcAft>
                <a:spcPct val="0"/>
              </a:spcAft>
            </a:pPr>
            <a:r>
              <a:rPr lang="zh-CN" altLang="en-US" sz="1200">
                <a:latin typeface="Times New Roman" panose="02020603050405020304"/>
                <a:ea typeface="宋体" panose="02010600030101010101" pitchFamily="2" charset="-122"/>
              </a:rPr>
              <a:t>高级检索页面</a:t>
            </a:r>
            <a:endParaRPr lang="zh-CN" altLang="en-US" sz="1200">
              <a:latin typeface="Times New Roman" panose="02020603050405020304"/>
              <a:ea typeface="宋体" panose="02010600030101010101" pitchFamily="2" charset="-122"/>
            </a:endParaRPr>
          </a:p>
        </p:txBody>
      </p:sp>
    </p:spTree>
    <p:custDataLst>
      <p:tags r:id="rId14"/>
    </p:custData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normAutofit/>
          </a:bodyPr>
          <a:p>
            <a:r>
              <a:rPr lang="en-US" altLang="zh-CN"/>
              <a:t>6.4.3 </a:t>
            </a:r>
            <a:r>
              <a:rPr lang="zh-CN" altLang="en-US"/>
              <a:t>国外学位论文检索</a:t>
            </a:r>
            <a:endParaRPr lang="zh-CN" altLang="en-US"/>
          </a:p>
        </p:txBody>
      </p:sp>
      <p:sp>
        <p:nvSpPr>
          <p:cNvPr id="3" name="文本占位符 2"/>
          <p:cNvSpPr>
            <a:spLocks noGrp="1"/>
          </p:cNvSpPr>
          <p:nvPr>
            <p:ph type="body" idx="16386"/>
            <p:custDataLst>
              <p:tags r:id="rId2"/>
            </p:custDataLst>
          </p:nvPr>
        </p:nvSpPr>
        <p:spPr>
          <a:xfrm>
            <a:off x="609600" y="2057400"/>
            <a:ext cx="3429000" cy="617220"/>
          </a:xfrm>
        </p:spPr>
        <p:txBody>
          <a:bodyPr>
            <a:normAutofit/>
          </a:bodyPr>
          <a:p>
            <a:r>
              <a:rPr lang="en-US" altLang="zh-CN"/>
              <a:t>1.  </a:t>
            </a:r>
            <a:r>
              <a:rPr lang="zh-CN" altLang="en-US"/>
              <a:t>PQDT博士硕士论文数据库</a:t>
            </a:r>
            <a:endParaRPr lang="zh-CN" altLang="en-US"/>
          </a:p>
        </p:txBody>
      </p:sp>
      <p:pic>
        <p:nvPicPr>
          <p:cNvPr id="14" name="内容占位符 13" descr="/data/temp/bbf716e3-de4b-446c-8a65-a646a67eab09/c07f8ac4-e4a5-11f0-9809-1e24474c16fb.PNGc07f8ac4-e4a5-11f0-9809-1e24474c16fb"/>
          <p:cNvPicPr>
            <a:picLocks noChangeAspect="1"/>
          </p:cNvPicPr>
          <p:nvPr>
            <p:ph idx="16393"/>
            <p:custDataLst>
              <p:tags r:id="rId3"/>
            </p:custDataLst>
          </p:nvPr>
        </p:nvPicPr>
        <p:blipFill>
          <a:blip r:embed="rId4"/>
          <a:srcRect l="-11371" r="-11371"/>
          <a:stretch>
            <a:fillRect/>
          </a:stretch>
        </p:blipFill>
        <p:spPr>
          <a:xfrm>
            <a:off x="4648200" y="158115"/>
            <a:ext cx="6934200" cy="2641600"/>
          </a:xfrm>
          <a:prstGeom prst="rect">
            <a:avLst/>
          </a:prstGeom>
          <a:solidFill>
            <a:schemeClr val="accent1">
              <a:lumMod val="20000"/>
              <a:lumOff val="80000"/>
            </a:schemeClr>
          </a:solidFill>
        </p:spPr>
      </p:pic>
      <p:sp>
        <p:nvSpPr>
          <p:cNvPr id="5" name="装饰  3"/>
          <p:cNvSpPr>
            <a:spLocks noGrp="1"/>
          </p:cNvSpPr>
          <p:nvPr>
            <p:ph type="body" idx="16394"/>
            <p:custDataLst>
              <p:tags r:id="rId5"/>
            </p:custDataLst>
          </p:nvPr>
        </p:nvSpPr>
        <p:spPr/>
        <p:txBody>
          <a:bodyPr/>
          <a:p>
            <a:r>
              <a:rPr lang="zh-CN" altLang="en-US"/>
              <a:t> </a:t>
            </a:r>
            <a:endParaRPr lang="zh-CN" altLang="en-US"/>
          </a:p>
        </p:txBody>
      </p:sp>
      <p:sp>
        <p:nvSpPr>
          <p:cNvPr id="6" name="文本占位符 5"/>
          <p:cNvSpPr>
            <a:spLocks noGrp="1"/>
          </p:cNvSpPr>
          <p:nvPr>
            <p:ph type="body" idx="16387"/>
            <p:custDataLst>
              <p:tags r:id="rId6"/>
            </p:custDataLst>
          </p:nvPr>
        </p:nvSpPr>
        <p:spPr/>
        <p:txBody>
          <a:bodyPr>
            <a:normAutofit fontScale="80000"/>
          </a:bodyPr>
          <a:p>
            <a:r>
              <a:rPr lang="zh-CN" altLang="en-US"/>
              <a:t>ProQuest简介</a:t>
            </a:r>
            <a:endParaRPr lang="zh-CN" altLang="en-US"/>
          </a:p>
        </p:txBody>
      </p:sp>
      <p:sp>
        <p:nvSpPr>
          <p:cNvPr id="7" name="文本占位符 6"/>
          <p:cNvSpPr>
            <a:spLocks noGrp="1"/>
          </p:cNvSpPr>
          <p:nvPr>
            <p:ph type="body" idx="16388"/>
            <p:custDataLst>
              <p:tags r:id="rId7"/>
            </p:custDataLst>
          </p:nvPr>
        </p:nvSpPr>
        <p:spPr/>
        <p:txBody>
          <a:bodyPr>
            <a:normAutofit fontScale="70000"/>
          </a:bodyPr>
          <a:p>
            <a:r>
              <a:rPr lang="zh-CN" altLang="en-US"/>
              <a:t>ProQuest是全球最大硕士/博士论文数据库，收录近50国3100多所高校论文，提供490万篇记录，最早论文回溯至1637年，每周更新，年增20万篇，涵盖各学科。</a:t>
            </a:r>
            <a:endParaRPr lang="zh-CN" altLang="en-US"/>
          </a:p>
        </p:txBody>
      </p:sp>
      <p:sp>
        <p:nvSpPr>
          <p:cNvPr id="8" name="文本占位符 7"/>
          <p:cNvSpPr>
            <a:spLocks noGrp="1"/>
          </p:cNvSpPr>
          <p:nvPr>
            <p:ph type="body" idx="16389"/>
            <p:custDataLst>
              <p:tags r:id="rId8"/>
            </p:custDataLst>
          </p:nvPr>
        </p:nvSpPr>
        <p:spPr/>
        <p:txBody>
          <a:bodyPr>
            <a:normAutofit/>
          </a:bodyPr>
          <a:p>
            <a:r>
              <a:rPr lang="zh-CN" altLang="en-US" sz="1900"/>
              <a:t>检索方式</a:t>
            </a:r>
            <a:endParaRPr lang="zh-CN" altLang="en-US" sz="1900"/>
          </a:p>
        </p:txBody>
      </p:sp>
      <p:sp>
        <p:nvSpPr>
          <p:cNvPr id="9" name="文本占位符 8"/>
          <p:cNvSpPr>
            <a:spLocks noGrp="1"/>
          </p:cNvSpPr>
          <p:nvPr>
            <p:ph type="body" idx="16390"/>
            <p:custDataLst>
              <p:tags r:id="rId9"/>
            </p:custDataLst>
          </p:nvPr>
        </p:nvSpPr>
        <p:spPr/>
        <p:txBody>
          <a:bodyPr>
            <a:normAutofit fontScale="70000"/>
          </a:bodyPr>
          <a:p>
            <a:r>
              <a:rPr lang="zh-CN" altLang="en-US"/>
              <a:t>提供基本检索与高级检索，基本检索直接输入关键词，支持and/or/not逻辑，高级检索可选字段如标题、摘要，利用AND/OR/NOT构建复杂查询，限定出版日期、类型、语言。</a:t>
            </a:r>
            <a:endParaRPr lang="zh-CN" altLang="en-US"/>
          </a:p>
        </p:txBody>
      </p:sp>
      <p:sp>
        <p:nvSpPr>
          <p:cNvPr id="10" name="文本占位符 9"/>
          <p:cNvSpPr>
            <a:spLocks noGrp="1"/>
          </p:cNvSpPr>
          <p:nvPr>
            <p:ph type="body" idx="16391"/>
            <p:custDataLst>
              <p:tags r:id="rId10"/>
            </p:custDataLst>
          </p:nvPr>
        </p:nvSpPr>
        <p:spPr/>
        <p:txBody>
          <a:bodyPr>
            <a:normAutofit/>
          </a:bodyPr>
          <a:p>
            <a:r>
              <a:rPr lang="zh-CN" altLang="en-US" sz="1900"/>
              <a:t>访问方式</a:t>
            </a:r>
            <a:endParaRPr lang="zh-CN" altLang="en-US" sz="1900"/>
          </a:p>
        </p:txBody>
      </p:sp>
      <p:sp>
        <p:nvSpPr>
          <p:cNvPr id="11" name="文本占位符 10"/>
          <p:cNvSpPr>
            <a:spLocks noGrp="1"/>
          </p:cNvSpPr>
          <p:nvPr>
            <p:ph type="body" idx="16392"/>
            <p:custDataLst>
              <p:tags r:id="rId11"/>
            </p:custDataLst>
          </p:nvPr>
        </p:nvSpPr>
        <p:spPr/>
        <p:txBody>
          <a:bodyPr>
            <a:normAutofit fontScale="70000"/>
          </a:bodyPr>
          <a:p>
            <a:r>
              <a:rPr lang="zh-CN" altLang="en-US"/>
              <a:t>通过http://search.proquest.com或校园图书馆主页访问，需所在学校或机构购买全文使用权，查看论文题名、作者、摘要，全文PDF下载受限于使用权。</a:t>
            </a:r>
            <a:endParaRPr lang="zh-CN" altLang="en-US"/>
          </a:p>
        </p:txBody>
      </p:sp>
      <p:sp>
        <p:nvSpPr>
          <p:cNvPr id="4" name="文本框 3"/>
          <p:cNvSpPr txBox="1"/>
          <p:nvPr/>
        </p:nvSpPr>
        <p:spPr>
          <a:xfrm>
            <a:off x="5575300" y="2876868"/>
            <a:ext cx="5080000" cy="296545"/>
          </a:xfrm>
          <a:prstGeom prst="rect">
            <a:avLst/>
          </a:prstGeom>
        </p:spPr>
        <p:txBody>
          <a:bodyPr>
            <a:spAutoFit/>
          </a:bodyPr>
          <a:p>
            <a:pPr marL="0" indent="228600" algn="ctr" defTabSz="266700">
              <a:lnSpc>
                <a:spcPts val="1600"/>
              </a:lnSpc>
              <a:spcBef>
                <a:spcPct val="0"/>
              </a:spcBef>
              <a:spcAft>
                <a:spcPct val="0"/>
              </a:spcAft>
            </a:pPr>
            <a:r>
              <a:rPr lang="en-US" altLang="zh-CN" sz="1600">
                <a:latin typeface="Times New Roman" panose="02020603050405020304"/>
                <a:ea typeface="宋体" panose="02010600030101010101" pitchFamily="2" charset="-122"/>
              </a:rPr>
              <a:t>ProQuest</a:t>
            </a:r>
            <a:r>
              <a:rPr lang="zh-CN" altLang="en-US" sz="1600">
                <a:latin typeface="宋体" panose="02010600030101010101" pitchFamily="2" charset="-122"/>
                <a:ea typeface="宋体" panose="02010600030101010101" pitchFamily="2" charset="-122"/>
              </a:rPr>
              <a:t>数据库</a:t>
            </a:r>
            <a:r>
              <a:rPr lang="zh-CN" altLang="en-US" sz="1600">
                <a:latin typeface="Times New Roman" panose="02020603050405020304"/>
                <a:ea typeface="宋体" panose="02010600030101010101" pitchFamily="2" charset="-122"/>
              </a:rPr>
              <a:t>首页</a:t>
            </a:r>
            <a:endParaRPr lang="zh-CN" altLang="en-US" sz="1600">
              <a:latin typeface="Times New Roman" panose="02020603050405020304"/>
              <a:ea typeface="宋体" panose="02010600030101010101" pitchFamily="2" charset="-122"/>
            </a:endParaRPr>
          </a:p>
        </p:txBody>
      </p:sp>
    </p:spTree>
    <p:custDataLst>
      <p:tags r:id="rId12"/>
    </p:custData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670730696" name="图片 1"/>
          <p:cNvPicPr>
            <a:picLocks noChangeAspect="1"/>
          </p:cNvPicPr>
          <p:nvPr/>
        </p:nvPicPr>
        <p:blipFill>
          <a:blip r:embed="rId1"/>
          <a:stretch>
            <a:fillRect/>
          </a:stretch>
        </p:blipFill>
        <p:spPr>
          <a:xfrm>
            <a:off x="305753" y="2139315"/>
            <a:ext cx="5017135" cy="2959100"/>
          </a:xfrm>
          <a:prstGeom prst="rect">
            <a:avLst/>
          </a:prstGeom>
        </p:spPr>
      </p:pic>
      <p:sp>
        <p:nvSpPr>
          <p:cNvPr id="5" name="文本框 4"/>
          <p:cNvSpPr txBox="1"/>
          <p:nvPr/>
        </p:nvSpPr>
        <p:spPr>
          <a:xfrm>
            <a:off x="306070" y="5230813"/>
            <a:ext cx="5080000" cy="296545"/>
          </a:xfrm>
          <a:prstGeom prst="rect">
            <a:avLst/>
          </a:prstGeom>
        </p:spPr>
        <p:txBody>
          <a:bodyPr>
            <a:spAutoFit/>
          </a:bodyPr>
          <a:p>
            <a:pPr marL="0" indent="228600" algn="ctr" defTabSz="266700">
              <a:lnSpc>
                <a:spcPts val="1600"/>
              </a:lnSpc>
              <a:spcBef>
                <a:spcPct val="0"/>
              </a:spcBef>
              <a:spcAft>
                <a:spcPct val="0"/>
              </a:spcAft>
            </a:pPr>
            <a:r>
              <a:rPr lang="en-US" altLang="zh-CN" sz="1600">
                <a:latin typeface="Times New Roman" panose="02020603050405020304"/>
                <a:ea typeface="宋体" panose="02010600030101010101" pitchFamily="2" charset="-122"/>
              </a:rPr>
              <a:t> </a:t>
            </a:r>
            <a:r>
              <a:rPr lang="zh-CN" altLang="en-US" sz="1600">
                <a:latin typeface="Times New Roman" panose="02020603050405020304"/>
                <a:ea typeface="宋体" panose="02010600030101010101" pitchFamily="2" charset="-122"/>
              </a:rPr>
              <a:t>高级检索页面</a:t>
            </a:r>
            <a:endParaRPr lang="zh-CN" altLang="en-US" sz="1600">
              <a:latin typeface="Times New Roman" panose="02020603050405020304"/>
              <a:ea typeface="宋体" panose="02010600030101010101" pitchFamily="2" charset="-122"/>
            </a:endParaRPr>
          </a:p>
        </p:txBody>
      </p:sp>
      <p:pic>
        <p:nvPicPr>
          <p:cNvPr id="973807313" name="图片 1"/>
          <p:cNvPicPr>
            <a:picLocks noChangeAspect="1"/>
          </p:cNvPicPr>
          <p:nvPr/>
        </p:nvPicPr>
        <p:blipFill>
          <a:blip r:embed="rId2"/>
          <a:stretch>
            <a:fillRect/>
          </a:stretch>
        </p:blipFill>
        <p:spPr>
          <a:xfrm>
            <a:off x="6002020" y="1961515"/>
            <a:ext cx="5102860" cy="2934970"/>
          </a:xfrm>
          <a:prstGeom prst="rect">
            <a:avLst/>
          </a:prstGeom>
        </p:spPr>
      </p:pic>
      <p:sp>
        <p:nvSpPr>
          <p:cNvPr id="6" name="文本框 5"/>
          <p:cNvSpPr txBox="1"/>
          <p:nvPr/>
        </p:nvSpPr>
        <p:spPr>
          <a:xfrm>
            <a:off x="6024880" y="4934268"/>
            <a:ext cx="5080000" cy="296545"/>
          </a:xfrm>
          <a:prstGeom prst="rect">
            <a:avLst/>
          </a:prstGeom>
        </p:spPr>
        <p:txBody>
          <a:bodyPr>
            <a:spAutoFit/>
          </a:bodyPr>
          <a:p>
            <a:pPr marL="0" indent="228600" algn="ctr" defTabSz="266700">
              <a:lnSpc>
                <a:spcPts val="1600"/>
              </a:lnSpc>
              <a:spcBef>
                <a:spcPct val="0"/>
              </a:spcBef>
              <a:spcAft>
                <a:spcPct val="0"/>
              </a:spcAft>
            </a:pPr>
            <a:r>
              <a:rPr lang="zh-CN" altLang="en-US" sz="1600">
                <a:latin typeface="Times New Roman" panose="02020603050405020304"/>
                <a:ea typeface="宋体" panose="02010600030101010101" pitchFamily="2" charset="-122"/>
              </a:rPr>
              <a:t>搜索结果页面</a:t>
            </a:r>
            <a:endParaRPr lang="zh-CN" altLang="en-US" sz="1600">
              <a:latin typeface="Times New Roman" panose="02020603050405020304"/>
              <a:ea typeface="宋体" panose="02010600030101010101" pitchFamily="2" charset="-122"/>
            </a:endParaRPr>
          </a:p>
        </p:txBody>
      </p:sp>
    </p:spTree>
    <p:custDataLst>
      <p:tags r:id="rId3"/>
    </p:custData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normAutofit/>
          </a:bodyPr>
          <a:p>
            <a:r>
              <a:rPr lang="en-US" altLang="zh-CN"/>
              <a:t>6.4.3 </a:t>
            </a:r>
            <a:r>
              <a:rPr lang="zh-CN" altLang="en-US"/>
              <a:t>国外学位论文检索</a:t>
            </a:r>
            <a:endParaRPr lang="zh-CN" altLang="en-US"/>
          </a:p>
        </p:txBody>
      </p:sp>
      <p:sp>
        <p:nvSpPr>
          <p:cNvPr id="3" name="文本占位符 2"/>
          <p:cNvSpPr>
            <a:spLocks noGrp="1"/>
          </p:cNvSpPr>
          <p:nvPr>
            <p:ph type="body" idx="16386"/>
            <p:custDataLst>
              <p:tags r:id="rId2"/>
            </p:custDataLst>
          </p:nvPr>
        </p:nvSpPr>
        <p:spPr/>
        <p:txBody>
          <a:bodyPr>
            <a:normAutofit/>
          </a:bodyPr>
          <a:p>
            <a:r>
              <a:rPr lang="en-US" altLang="zh-CN"/>
              <a:t>2. </a:t>
            </a:r>
            <a:r>
              <a:rPr lang="zh-CN" altLang="en-US"/>
              <a:t>国外学位论文全文数据库</a:t>
            </a:r>
            <a:endParaRPr lang="zh-CN" altLang="en-US"/>
          </a:p>
        </p:txBody>
      </p:sp>
      <p:sp>
        <p:nvSpPr>
          <p:cNvPr id="5" name="装饰  3"/>
          <p:cNvSpPr>
            <a:spLocks noGrp="1"/>
          </p:cNvSpPr>
          <p:nvPr>
            <p:ph type="body" idx="16396"/>
            <p:custDataLst>
              <p:tags r:id="rId3"/>
            </p:custDataLst>
          </p:nvPr>
        </p:nvSpPr>
        <p:spPr/>
        <p:txBody>
          <a:bodyPr/>
          <a:p>
            <a:r>
              <a:rPr lang="zh-CN" altLang="en-US"/>
              <a:t> </a:t>
            </a:r>
            <a:endParaRPr lang="zh-CN" altLang="en-US"/>
          </a:p>
        </p:txBody>
      </p:sp>
      <p:sp>
        <p:nvSpPr>
          <p:cNvPr id="6" name="文本占位符 5"/>
          <p:cNvSpPr>
            <a:spLocks noGrp="1"/>
          </p:cNvSpPr>
          <p:nvPr>
            <p:ph type="body" idx="16387"/>
            <p:custDataLst>
              <p:tags r:id="rId4"/>
            </p:custDataLst>
          </p:nvPr>
        </p:nvSpPr>
        <p:spPr/>
        <p:txBody>
          <a:bodyPr>
            <a:normAutofit/>
          </a:bodyPr>
          <a:p>
            <a:r>
              <a:rPr lang="zh-CN" altLang="en-US"/>
              <a:t>学位论文平台</a:t>
            </a:r>
            <a:endParaRPr lang="zh-CN" altLang="en-US"/>
          </a:p>
        </p:txBody>
      </p:sp>
      <p:sp>
        <p:nvSpPr>
          <p:cNvPr id="7" name="文本占位符 6"/>
          <p:cNvSpPr>
            <a:spLocks noGrp="1"/>
          </p:cNvSpPr>
          <p:nvPr>
            <p:ph type="body" idx="16388"/>
            <p:custDataLst>
              <p:tags r:id="rId5"/>
            </p:custDataLst>
          </p:nvPr>
        </p:nvSpPr>
        <p:spPr/>
        <p:txBody>
          <a:bodyPr>
            <a:normAutofit fontScale="70000"/>
          </a:bodyPr>
          <a:p>
            <a:r>
              <a:rPr lang="zh-CN" altLang="en-US"/>
              <a:t>CALIS组织采购,共建共享博士/硕士论文库,成员在线使用,含检索、高级检索与分类导航。</a:t>
            </a:r>
            <a:endParaRPr lang="zh-CN" altLang="en-US"/>
          </a:p>
        </p:txBody>
      </p:sp>
      <p:sp>
        <p:nvSpPr>
          <p:cNvPr id="8" name="装饰  6"/>
          <p:cNvSpPr>
            <a:spLocks noGrp="1"/>
          </p:cNvSpPr>
          <p:nvPr>
            <p:ph type="body" idx="16397"/>
            <p:custDataLst>
              <p:tags r:id="rId6"/>
            </p:custDataLst>
          </p:nvPr>
        </p:nvSpPr>
        <p:spPr/>
        <p:txBody>
          <a:bodyPr/>
          <a:p>
            <a:r>
              <a:rPr lang="zh-CN" altLang="en-US"/>
              <a:t> </a:t>
            </a:r>
            <a:endParaRPr lang="zh-CN" altLang="en-US"/>
          </a:p>
        </p:txBody>
      </p:sp>
      <p:sp>
        <p:nvSpPr>
          <p:cNvPr id="9" name="文本占位符 8"/>
          <p:cNvSpPr>
            <a:spLocks noGrp="1"/>
          </p:cNvSpPr>
          <p:nvPr>
            <p:ph type="body" idx="16389"/>
            <p:custDataLst>
              <p:tags r:id="rId7"/>
            </p:custDataLst>
          </p:nvPr>
        </p:nvSpPr>
        <p:spPr/>
        <p:txBody>
          <a:bodyPr>
            <a:normAutofit/>
          </a:bodyPr>
          <a:p>
            <a:r>
              <a:rPr lang="zh-CN" altLang="en-US"/>
              <a:t>基本检索功能</a:t>
            </a:r>
            <a:endParaRPr lang="zh-CN" altLang="en-US"/>
          </a:p>
        </p:txBody>
      </p:sp>
      <p:sp>
        <p:nvSpPr>
          <p:cNvPr id="10" name="文本占位符 9"/>
          <p:cNvSpPr>
            <a:spLocks noGrp="1"/>
          </p:cNvSpPr>
          <p:nvPr>
            <p:ph type="body" idx="16390"/>
            <p:custDataLst>
              <p:tags r:id="rId8"/>
            </p:custDataLst>
          </p:nvPr>
        </p:nvSpPr>
        <p:spPr/>
        <p:txBody>
          <a:bodyPr>
            <a:normAutofit fontScale="70000"/>
          </a:bodyPr>
          <a:p>
            <a:r>
              <a:rPr lang="zh-CN" altLang="en-US"/>
              <a:t>首页默认,输入检索词,支持精确检索、仅博士论文、可荐购论文、机构有全文四种限制条件。</a:t>
            </a:r>
            <a:endParaRPr lang="zh-CN" altLang="en-US"/>
          </a:p>
        </p:txBody>
      </p:sp>
      <p:sp>
        <p:nvSpPr>
          <p:cNvPr id="11" name="装饰  9"/>
          <p:cNvSpPr>
            <a:spLocks noGrp="1"/>
          </p:cNvSpPr>
          <p:nvPr>
            <p:ph type="body" idx="16398"/>
            <p:custDataLst>
              <p:tags r:id="rId9"/>
            </p:custDataLst>
          </p:nvPr>
        </p:nvSpPr>
        <p:spPr/>
        <p:txBody>
          <a:bodyPr/>
          <a:p>
            <a:r>
              <a:rPr lang="zh-CN" altLang="en-US"/>
              <a:t> </a:t>
            </a:r>
            <a:endParaRPr lang="zh-CN" altLang="en-US"/>
          </a:p>
        </p:txBody>
      </p:sp>
      <p:sp>
        <p:nvSpPr>
          <p:cNvPr id="12" name="文本占位符 11"/>
          <p:cNvSpPr>
            <a:spLocks noGrp="1"/>
          </p:cNvSpPr>
          <p:nvPr>
            <p:ph type="body" idx="16391"/>
            <p:custDataLst>
              <p:tags r:id="rId10"/>
            </p:custDataLst>
          </p:nvPr>
        </p:nvSpPr>
        <p:spPr/>
        <p:txBody>
          <a:bodyPr>
            <a:normAutofit/>
          </a:bodyPr>
          <a:p>
            <a:r>
              <a:rPr lang="zh-CN" altLang="en-US"/>
              <a:t>高级检索功能</a:t>
            </a:r>
            <a:endParaRPr lang="zh-CN" altLang="en-US"/>
          </a:p>
        </p:txBody>
      </p:sp>
      <p:sp>
        <p:nvSpPr>
          <p:cNvPr id="13" name="文本占位符 12"/>
          <p:cNvSpPr>
            <a:spLocks noGrp="1"/>
          </p:cNvSpPr>
          <p:nvPr>
            <p:ph type="body" idx="16392"/>
            <p:custDataLst>
              <p:tags r:id="rId11"/>
            </p:custDataLst>
          </p:nvPr>
        </p:nvSpPr>
        <p:spPr/>
        <p:txBody>
          <a:bodyPr>
            <a:normAutofit/>
          </a:bodyPr>
          <a:p>
            <a:r>
              <a:rPr lang="zh-CN" altLang="en-US" sz="1100"/>
              <a:t>自定义条件组合,不限检索对话框数量,支持AND、OR逻辑,默认条件组合,便捷检索。</a:t>
            </a:r>
            <a:endParaRPr lang="zh-CN" altLang="en-US" sz="1100"/>
          </a:p>
        </p:txBody>
      </p:sp>
      <p:sp>
        <p:nvSpPr>
          <p:cNvPr id="14" name="装饰  2"/>
          <p:cNvSpPr>
            <a:spLocks noGrp="1"/>
          </p:cNvSpPr>
          <p:nvPr>
            <p:ph type="body" idx="16399"/>
            <p:custDataLst>
              <p:tags r:id="rId12"/>
            </p:custDataLst>
          </p:nvPr>
        </p:nvSpPr>
        <p:spPr/>
        <p:txBody>
          <a:bodyPr/>
          <a:p>
            <a:r>
              <a:rPr lang="zh-CN" altLang="en-US"/>
              <a:t> </a:t>
            </a:r>
            <a:endParaRPr lang="zh-CN" altLang="en-US"/>
          </a:p>
        </p:txBody>
      </p:sp>
      <p:sp>
        <p:nvSpPr>
          <p:cNvPr id="15" name="文本占位符 14"/>
          <p:cNvSpPr>
            <a:spLocks noGrp="1"/>
          </p:cNvSpPr>
          <p:nvPr>
            <p:ph type="body" idx="16393"/>
            <p:custDataLst>
              <p:tags r:id="rId13"/>
            </p:custDataLst>
          </p:nvPr>
        </p:nvSpPr>
        <p:spPr/>
        <p:txBody>
          <a:bodyPr>
            <a:normAutofit/>
          </a:bodyPr>
          <a:p>
            <a:r>
              <a:rPr lang="zh-CN" altLang="en-US"/>
              <a:t>分类导航检索</a:t>
            </a:r>
            <a:endParaRPr lang="zh-CN" altLang="en-US"/>
          </a:p>
        </p:txBody>
      </p:sp>
      <p:sp>
        <p:nvSpPr>
          <p:cNvPr id="16" name="文本占位符 15"/>
          <p:cNvSpPr>
            <a:spLocks noGrp="1"/>
          </p:cNvSpPr>
          <p:nvPr>
            <p:ph type="body" idx="16394"/>
            <p:custDataLst>
              <p:tags r:id="rId14"/>
            </p:custDataLst>
          </p:nvPr>
        </p:nvSpPr>
        <p:spPr/>
        <p:txBody>
          <a:bodyPr>
            <a:normAutofit/>
          </a:bodyPr>
          <a:p>
            <a:r>
              <a:rPr lang="zh-CN" altLang="en-US" sz="1100"/>
              <a:t>按中科公告、其他公告分类,更新时间排序,展示论文信息,点击链接查看论文详情。</a:t>
            </a:r>
            <a:endParaRPr lang="zh-CN" altLang="en-US" sz="1100"/>
          </a:p>
        </p:txBody>
      </p:sp>
      <p:pic>
        <p:nvPicPr>
          <p:cNvPr id="981969515" name="图片 1"/>
          <p:cNvPicPr>
            <a:picLocks noChangeAspect="1"/>
          </p:cNvPicPr>
          <p:nvPr/>
        </p:nvPicPr>
        <p:blipFill>
          <a:blip r:embed="rId15"/>
          <a:stretch>
            <a:fillRect/>
          </a:stretch>
        </p:blipFill>
        <p:spPr>
          <a:xfrm>
            <a:off x="4811395" y="3429000"/>
            <a:ext cx="6256655" cy="2883535"/>
          </a:xfrm>
          <a:prstGeom prst="rect">
            <a:avLst/>
          </a:prstGeom>
        </p:spPr>
      </p:pic>
      <p:sp>
        <p:nvSpPr>
          <p:cNvPr id="17" name="文本框 16"/>
          <p:cNvSpPr txBox="1"/>
          <p:nvPr/>
        </p:nvSpPr>
        <p:spPr>
          <a:xfrm>
            <a:off x="5521960" y="6439218"/>
            <a:ext cx="5080000" cy="296545"/>
          </a:xfrm>
          <a:prstGeom prst="rect">
            <a:avLst/>
          </a:prstGeom>
        </p:spPr>
        <p:txBody>
          <a:bodyPr>
            <a:spAutoFit/>
          </a:bodyPr>
          <a:p>
            <a:pPr marL="0" indent="228600" algn="ctr" defTabSz="266700">
              <a:lnSpc>
                <a:spcPts val="1600"/>
              </a:lnSpc>
              <a:spcBef>
                <a:spcPct val="0"/>
              </a:spcBef>
              <a:spcAft>
                <a:spcPct val="0"/>
              </a:spcAft>
            </a:pPr>
            <a:r>
              <a:rPr lang="zh-CN" altLang="en-US" sz="1600">
                <a:latin typeface="宋体" panose="02010600030101010101" pitchFamily="2" charset="-122"/>
                <a:ea typeface="宋体" panose="02010600030101010101" pitchFamily="2" charset="-122"/>
              </a:rPr>
              <a:t>国外学位论文中国集团全文检索平台</a:t>
            </a:r>
            <a:r>
              <a:rPr lang="zh-CN" altLang="en-US" sz="1600">
                <a:latin typeface="Times New Roman" panose="02020603050405020304"/>
                <a:ea typeface="宋体" panose="02010600030101010101" pitchFamily="2" charset="-122"/>
              </a:rPr>
              <a:t>首页</a:t>
            </a:r>
            <a:endParaRPr lang="zh-CN" altLang="en-US" sz="1600">
              <a:latin typeface="Times New Roman" panose="02020603050405020304"/>
              <a:ea typeface="宋体" panose="02010600030101010101" pitchFamily="2" charset="-122"/>
            </a:endParaRPr>
          </a:p>
        </p:txBody>
      </p:sp>
    </p:spTree>
    <p:custDataLst>
      <p:tags r:id="rId16"/>
    </p:custData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932898909" name="图片 1"/>
          <p:cNvPicPr>
            <a:picLocks noChangeAspect="1"/>
          </p:cNvPicPr>
          <p:nvPr>
            <p:ph idx="2"/>
            <p:custDataLst>
              <p:tags r:id="rId1"/>
            </p:custDataLst>
          </p:nvPr>
        </p:nvPicPr>
        <p:blipFill>
          <a:blip r:embed="rId2"/>
          <a:stretch>
            <a:fillRect/>
          </a:stretch>
        </p:blipFill>
        <p:spPr>
          <a:xfrm>
            <a:off x="1003935" y="776605"/>
            <a:ext cx="3392170" cy="4759325"/>
          </a:xfrm>
          <a:prstGeom prst="rect">
            <a:avLst/>
          </a:prstGeom>
        </p:spPr>
      </p:pic>
      <p:sp>
        <p:nvSpPr>
          <p:cNvPr id="4" name="文本框 3"/>
          <p:cNvSpPr txBox="1"/>
          <p:nvPr/>
        </p:nvSpPr>
        <p:spPr>
          <a:xfrm>
            <a:off x="1954530" y="5654675"/>
            <a:ext cx="2155825" cy="321945"/>
          </a:xfrm>
          <a:prstGeom prst="rect">
            <a:avLst/>
          </a:prstGeom>
        </p:spPr>
        <p:txBody>
          <a:bodyPr>
            <a:noAutofit/>
          </a:bodyPr>
          <a:p>
            <a:pPr defTabSz="266700"/>
            <a:r>
              <a:rPr lang="en-US" altLang="zh-CN" sz="1600">
                <a:latin typeface="Times New Roman" panose="02020603050405020304"/>
                <a:ea typeface="宋体" panose="02010600030101010101" pitchFamily="2" charset="-122"/>
              </a:rPr>
              <a:t> </a:t>
            </a:r>
            <a:r>
              <a:rPr lang="zh-CN" altLang="en-US" sz="1600">
                <a:latin typeface="Times New Roman" panose="02020603050405020304"/>
                <a:ea typeface="宋体" panose="02010600030101010101" pitchFamily="2" charset="-122"/>
              </a:rPr>
              <a:t>高级检索页面</a:t>
            </a:r>
            <a:endParaRPr lang="zh-CN" altLang="en-US" sz="1600">
              <a:latin typeface="Times New Roman" panose="02020603050405020304"/>
              <a:ea typeface="宋体" panose="02010600030101010101" pitchFamily="2" charset="-122"/>
            </a:endParaRPr>
          </a:p>
        </p:txBody>
      </p:sp>
      <p:pic>
        <p:nvPicPr>
          <p:cNvPr id="915410315" name="图片 1"/>
          <p:cNvPicPr>
            <a:picLocks noChangeAspect="1"/>
          </p:cNvPicPr>
          <p:nvPr/>
        </p:nvPicPr>
        <p:blipFill>
          <a:blip r:embed="rId3"/>
          <a:stretch>
            <a:fillRect/>
          </a:stretch>
        </p:blipFill>
        <p:spPr>
          <a:xfrm>
            <a:off x="5574030" y="887730"/>
            <a:ext cx="3120390" cy="4568190"/>
          </a:xfrm>
          <a:prstGeom prst="rect">
            <a:avLst/>
          </a:prstGeom>
        </p:spPr>
      </p:pic>
      <p:sp>
        <p:nvSpPr>
          <p:cNvPr id="5" name="文本框 4"/>
          <p:cNvSpPr txBox="1"/>
          <p:nvPr/>
        </p:nvSpPr>
        <p:spPr>
          <a:xfrm>
            <a:off x="4777105" y="5535613"/>
            <a:ext cx="5080000" cy="296545"/>
          </a:xfrm>
          <a:prstGeom prst="rect">
            <a:avLst/>
          </a:prstGeom>
        </p:spPr>
        <p:txBody>
          <a:bodyPr>
            <a:spAutoFit/>
          </a:bodyPr>
          <a:p>
            <a:pPr marL="0" indent="228600" algn="ctr" defTabSz="266700">
              <a:lnSpc>
                <a:spcPts val="1600"/>
              </a:lnSpc>
              <a:spcBef>
                <a:spcPct val="0"/>
              </a:spcBef>
              <a:spcAft>
                <a:spcPct val="0"/>
              </a:spcAft>
            </a:pPr>
            <a:r>
              <a:rPr lang="zh-CN" altLang="en-US" sz="1600">
                <a:latin typeface="Times New Roman" panose="02020603050405020304"/>
                <a:ea typeface="宋体" panose="02010600030101010101" pitchFamily="2" charset="-122"/>
              </a:rPr>
              <a:t>分类导航页面</a:t>
            </a:r>
            <a:endParaRPr lang="zh-CN" altLang="en-US" sz="1600">
              <a:latin typeface="Times New Roman" panose="02020603050405020304"/>
              <a:ea typeface="宋体" panose="02010600030101010101" pitchFamily="2" charset="-122"/>
            </a:endParaRPr>
          </a:p>
        </p:txBody>
      </p:sp>
    </p:spTree>
    <p:custDataLst>
      <p:tags r:id="rId4"/>
    </p:custData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p:cNvSpPr>
            <a:spLocks noGrp="1"/>
          </p:cNvSpPr>
          <p:nvPr>
            <p:ph type="title" idx="16388"/>
            <p:custDataLst>
              <p:tags r:id="rId1"/>
            </p:custDataLst>
          </p:nvPr>
        </p:nvSpPr>
        <p:spPr/>
        <p:txBody>
          <a:bodyPr>
            <a:normAutofit/>
          </a:bodyPr>
          <a:p>
            <a:r>
              <a:rPr lang="zh-CN" altLang="en-US"/>
              <a:t>会议文献信息检索</a:t>
            </a:r>
            <a:endParaRPr lang="zh-CN" altLang="en-US"/>
          </a:p>
        </p:txBody>
      </p:sp>
      <p:sp>
        <p:nvSpPr>
          <p:cNvPr id="3" name="节编号"/>
          <p:cNvSpPr>
            <a:spLocks noGrp="1"/>
          </p:cNvSpPr>
          <p:nvPr>
            <p:ph type="body" idx="16389"/>
            <p:custDataLst>
              <p:tags r:id="rId2"/>
            </p:custDataLst>
          </p:nvPr>
        </p:nvSpPr>
        <p:spPr/>
        <p:txBody>
          <a:bodyPr/>
          <a:p>
            <a:r>
              <a:rPr lang="en-US" altLang="zh-CN"/>
              <a:t>6.5</a:t>
            </a:r>
            <a:endParaRPr lang="en-US" altLang="zh-CN"/>
          </a:p>
        </p:txBody>
      </p:sp>
    </p:spTree>
    <p:custDataLst>
      <p:tags r:id="rId3"/>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7915275" y="533400"/>
            <a:ext cx="4095115" cy="1219200"/>
          </a:xfrm>
        </p:spPr>
        <p:txBody>
          <a:bodyPr>
            <a:normAutofit/>
          </a:bodyPr>
          <a:p>
            <a:r>
              <a:rPr lang="en-US" altLang="zh-CN"/>
              <a:t>6.1.1 </a:t>
            </a:r>
            <a:r>
              <a:rPr lang="zh-CN" altLang="en-US"/>
              <a:t>特种文献概述</a:t>
            </a:r>
            <a:endParaRPr lang="zh-CN" altLang="en-US"/>
          </a:p>
        </p:txBody>
      </p:sp>
      <p:pic>
        <p:nvPicPr>
          <p:cNvPr id="3" name="内容占位符 2" descr="c16322f0-e4a5-11f0-97ac-3a379c1acec9"/>
          <p:cNvPicPr>
            <a:picLocks noChangeAspect="1"/>
          </p:cNvPicPr>
          <p:nvPr>
            <p:ph idx="16388"/>
            <p:custDataLst>
              <p:tags r:id="rId2"/>
            </p:custDataLst>
          </p:nvPr>
        </p:nvPicPr>
        <p:blipFill>
          <a:blip r:embed="rId3"/>
          <a:srcRect l="413" r="17605"/>
          <a:stretch>
            <a:fillRect/>
          </a:stretch>
        </p:blipFill>
        <p:spPr>
          <a:xfrm>
            <a:off x="609600" y="609600"/>
            <a:ext cx="6934200" cy="5638800"/>
          </a:xfrm>
          <a:custGeom>
            <a:avLst/>
            <a:gdLst>
              <a:gd name="connisteX0" fmla="*/ 0 w 6934200"/>
              <a:gd name="connsiteY0" fmla="*/ 203200 h 5638800"/>
              <a:gd name="connisteX1" fmla="*/ 203200 w 6934200"/>
              <a:gd name="connsiteY1" fmla="*/ 0 h 5638800"/>
              <a:gd name="connisteX2" fmla="*/ 6731000 w 6934200"/>
              <a:gd name="connsiteY2" fmla="*/ 0 h 5638800"/>
              <a:gd name="connisteX3" fmla="*/ 6934200 w 6934200"/>
              <a:gd name="connsiteY3" fmla="*/ 203200 h 5638800"/>
              <a:gd name="connisteX4" fmla="*/ 6934200 w 6934200"/>
              <a:gd name="connsiteY4" fmla="*/ 5435600 h 5638800"/>
              <a:gd name="connisteX5" fmla="*/ 6731000 w 6934200"/>
              <a:gd name="connsiteY5" fmla="*/ 5638800 h 5638800"/>
              <a:gd name="connisteX6" fmla="*/ 203200 w 6934200"/>
              <a:gd name="connsiteY6" fmla="*/ 5638800 h 5638800"/>
              <a:gd name="connisteX7" fmla="*/ 0 w 6934200"/>
              <a:gd name="connsiteY7" fmla="*/ 5435600 h 5638800"/>
              <a:gd name="connisteX8" fmla="*/ 0 w 69342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6934200" h="5638800">
                <a:moveTo>
                  <a:pt x="0" y="203200"/>
                </a:moveTo>
                <a:cubicBezTo>
                  <a:pt x="0" y="90976"/>
                  <a:pt x="90976" y="0"/>
                  <a:pt x="203200" y="0"/>
                </a:cubicBezTo>
                <a:lnTo>
                  <a:pt x="6731000" y="0"/>
                </a:lnTo>
                <a:cubicBezTo>
                  <a:pt x="6843224" y="0"/>
                  <a:pt x="6934200" y="90976"/>
                  <a:pt x="6934200" y="203200"/>
                </a:cubicBezTo>
                <a:lnTo>
                  <a:pt x="6934200" y="5435600"/>
                </a:lnTo>
                <a:cubicBezTo>
                  <a:pt x="6934200" y="5547824"/>
                  <a:pt x="6843224" y="5638800"/>
                  <a:pt x="6731000" y="5638800"/>
                </a:cubicBezTo>
                <a:lnTo>
                  <a:pt x="203200" y="5638800"/>
                </a:lnTo>
                <a:cubicBezTo>
                  <a:pt x="90976" y="5638800"/>
                  <a:pt x="0" y="5547824"/>
                  <a:pt x="0" y="5435600"/>
                </a:cubicBezTo>
                <a:lnTo>
                  <a:pt x="0" y="203200"/>
                </a:lnTo>
                <a:close/>
              </a:path>
            </a:pathLst>
          </a:custGeom>
        </p:spPr>
      </p:pic>
      <p:sp>
        <p:nvSpPr>
          <p:cNvPr id="4" name="装饰  2"/>
          <p:cNvSpPr>
            <a:spLocks noGrp="1"/>
          </p:cNvSpPr>
          <p:nvPr>
            <p:ph type="body" idx="16389"/>
            <p:custDataLst>
              <p:tags r:id="rId4"/>
            </p:custDataLst>
          </p:nvPr>
        </p:nvSpPr>
        <p:spPr/>
        <p:txBody>
          <a:bodyPr/>
          <a:p>
            <a:r>
              <a:rPr lang="zh-CN" altLang="en-US"/>
              <a:t> </a:t>
            </a:r>
            <a:endParaRPr lang="zh-CN" altLang="en-US"/>
          </a:p>
        </p:txBody>
      </p:sp>
      <p:sp>
        <p:nvSpPr>
          <p:cNvPr id="5" name="文本占位符 4"/>
          <p:cNvSpPr>
            <a:spLocks noGrp="1"/>
          </p:cNvSpPr>
          <p:nvPr>
            <p:ph type="body" idx="16386"/>
            <p:custDataLst>
              <p:tags r:id="rId5"/>
            </p:custDataLst>
          </p:nvPr>
        </p:nvSpPr>
        <p:spPr/>
        <p:txBody>
          <a:bodyPr>
            <a:normAutofit/>
          </a:bodyPr>
          <a:p>
            <a:r>
              <a:rPr lang="zh-CN" altLang="en-US"/>
              <a:t>特种文献的概念</a:t>
            </a:r>
            <a:endParaRPr lang="zh-CN" altLang="en-US"/>
          </a:p>
        </p:txBody>
      </p:sp>
      <p:sp>
        <p:nvSpPr>
          <p:cNvPr id="6" name="文本占位符 5"/>
          <p:cNvSpPr>
            <a:spLocks noGrp="1"/>
          </p:cNvSpPr>
          <p:nvPr>
            <p:ph type="body" idx="16387"/>
            <p:custDataLst>
              <p:tags r:id="rId6"/>
            </p:custDataLst>
          </p:nvPr>
        </p:nvSpPr>
        <p:spPr/>
        <p:txBody>
          <a:bodyPr>
            <a:normAutofit/>
          </a:bodyPr>
          <a:p>
            <a:r>
              <a:rPr lang="zh-CN" altLang="en-US"/>
              <a:t>特种文献是形式、载体、内容或获取方式特殊的文献资料，包括多种类型，具专业性和时效性，传播使用受限，需特殊管理，是重要信息资源。</a:t>
            </a:r>
            <a:endParaRPr lang="zh-CN" altLang="en-US"/>
          </a:p>
        </p:txBody>
      </p:sp>
    </p:spTree>
    <p:custDataLst>
      <p:tags r:id="rId7"/>
    </p:custData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normAutofit/>
          </a:bodyPr>
          <a:p>
            <a:r>
              <a:rPr lang="en-US" altLang="zh-CN"/>
              <a:t>6.5  </a:t>
            </a:r>
            <a:r>
              <a:rPr lang="zh-CN" altLang="en-US"/>
              <a:t>会议文献信息检索</a:t>
            </a:r>
            <a:endParaRPr lang="zh-CN" altLang="en-US"/>
          </a:p>
        </p:txBody>
      </p:sp>
      <p:sp>
        <p:nvSpPr>
          <p:cNvPr id="3" name="装饰  1"/>
          <p:cNvSpPr>
            <a:spLocks noGrp="1"/>
          </p:cNvSpPr>
          <p:nvPr>
            <p:ph type="body" idx="16392"/>
            <p:custDataLst>
              <p:tags r:id="rId2"/>
            </p:custDataLst>
          </p:nvPr>
        </p:nvSpPr>
        <p:spPr/>
        <p:txBody>
          <a:bodyPr/>
          <a:p>
            <a:r>
              <a:rPr lang="zh-CN" altLang="en-US"/>
              <a:t> </a:t>
            </a:r>
            <a:endParaRPr lang="zh-CN" altLang="en-US"/>
          </a:p>
        </p:txBody>
      </p:sp>
      <p:pic>
        <p:nvPicPr>
          <p:cNvPr id="4" name="图片占位符 3" descr="c174ba97-e4a5-11f0-a8d0-1637badcb51e"/>
          <p:cNvPicPr>
            <a:picLocks noChangeAspect="1"/>
          </p:cNvPicPr>
          <p:nvPr>
            <p:ph type="pic" idx="16393"/>
            <p:custDataLst>
              <p:tags r:id="rId3"/>
            </p:custDataLst>
          </p:nvPr>
        </p:nvPicPr>
        <p:blipFill>
          <a:blip r:embed="rId4"/>
          <a:srcRect l="16667" r="16667"/>
          <a:stretch>
            <a:fillRect/>
          </a:stretch>
        </p:blipFill>
        <p:spPr>
          <a:xfrm>
            <a:off x="1574800" y="2209800"/>
            <a:ext cx="1524000" cy="1524000"/>
          </a:xfrm>
          <a:custGeom>
            <a:avLst/>
            <a:gdLst>
              <a:gd name="connisteX0" fmla="*/ 0 w 1524000"/>
              <a:gd name="connsiteY0" fmla="*/ 762000 h 1524000"/>
              <a:gd name="connisteX1" fmla="*/ 762000 w 1524000"/>
              <a:gd name="connsiteY1" fmla="*/ 0 h 1524000"/>
              <a:gd name="connisteX2" fmla="*/ 762000 w 1524000"/>
              <a:gd name="connsiteY2" fmla="*/ 0 h 1524000"/>
              <a:gd name="connisteX3" fmla="*/ 1524000 w 1524000"/>
              <a:gd name="connsiteY3" fmla="*/ 762000 h 1524000"/>
              <a:gd name="connisteX4" fmla="*/ 1524000 w 1524000"/>
              <a:gd name="connsiteY4" fmla="*/ 762000 h 1524000"/>
              <a:gd name="connisteX5" fmla="*/ 762000 w 1524000"/>
              <a:gd name="connsiteY5" fmla="*/ 1524000 h 1524000"/>
              <a:gd name="connisteX6" fmla="*/ 762000 w 1524000"/>
              <a:gd name="connsiteY6" fmla="*/ 1524000 h 1524000"/>
              <a:gd name="connisteX7" fmla="*/ 0 w 1524000"/>
              <a:gd name="connsiteY7" fmla="*/ 762000 h 1524000"/>
              <a:gd name="connisteX8" fmla="*/ 0 w 1524000"/>
              <a:gd name="connsiteY8" fmla="*/ 762000 h 152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524000" h="1524000">
                <a:moveTo>
                  <a:pt x="0" y="762000"/>
                </a:moveTo>
                <a:cubicBezTo>
                  <a:pt x="0" y="341159"/>
                  <a:pt x="341159" y="0"/>
                  <a:pt x="762000" y="0"/>
                </a:cubicBezTo>
                <a:lnTo>
                  <a:pt x="762000" y="0"/>
                </a:lnTo>
                <a:cubicBezTo>
                  <a:pt x="1182841" y="0"/>
                  <a:pt x="1524000" y="341159"/>
                  <a:pt x="1524000" y="762000"/>
                </a:cubicBezTo>
                <a:lnTo>
                  <a:pt x="1524000" y="762000"/>
                </a:lnTo>
                <a:cubicBezTo>
                  <a:pt x="1524000" y="1182841"/>
                  <a:pt x="1182841" y="1524000"/>
                  <a:pt x="762000" y="1524000"/>
                </a:cubicBezTo>
                <a:lnTo>
                  <a:pt x="762000" y="1524000"/>
                </a:lnTo>
                <a:cubicBezTo>
                  <a:pt x="341159" y="1524000"/>
                  <a:pt x="0" y="1182841"/>
                  <a:pt x="0" y="762000"/>
                </a:cubicBezTo>
                <a:lnTo>
                  <a:pt x="0" y="762000"/>
                </a:lnTo>
                <a:close/>
              </a:path>
            </a:pathLst>
          </a:custGeom>
        </p:spPr>
      </p:pic>
      <p:sp>
        <p:nvSpPr>
          <p:cNvPr id="5" name="文本占位符 4"/>
          <p:cNvSpPr>
            <a:spLocks noGrp="1"/>
          </p:cNvSpPr>
          <p:nvPr>
            <p:ph type="body" idx="16386"/>
            <p:custDataLst>
              <p:tags r:id="rId5"/>
            </p:custDataLst>
          </p:nvPr>
        </p:nvSpPr>
        <p:spPr/>
        <p:txBody>
          <a:bodyPr>
            <a:normAutofit/>
          </a:bodyPr>
          <a:p>
            <a:r>
              <a:rPr lang="zh-CN" altLang="en-US"/>
              <a:t>会议文献价值</a:t>
            </a:r>
            <a:endParaRPr lang="zh-CN" altLang="en-US"/>
          </a:p>
        </p:txBody>
      </p:sp>
      <p:sp>
        <p:nvSpPr>
          <p:cNvPr id="6" name="文本占位符 5"/>
          <p:cNvSpPr>
            <a:spLocks noGrp="1"/>
          </p:cNvSpPr>
          <p:nvPr>
            <p:ph type="body" idx="16387"/>
            <p:custDataLst>
              <p:tags r:id="rId6"/>
            </p:custDataLst>
          </p:nvPr>
        </p:nvSpPr>
        <p:spPr/>
        <p:txBody>
          <a:bodyPr>
            <a:normAutofit/>
          </a:bodyPr>
          <a:p>
            <a:r>
              <a:rPr lang="zh-CN" altLang="en-US"/>
              <a:t>前沿时效，记录学术成果，科技创新关键。</a:t>
            </a:r>
            <a:endParaRPr lang="zh-CN" altLang="en-US"/>
          </a:p>
        </p:txBody>
      </p:sp>
      <p:sp>
        <p:nvSpPr>
          <p:cNvPr id="7" name="装饰  5"/>
          <p:cNvSpPr>
            <a:spLocks noGrp="1"/>
          </p:cNvSpPr>
          <p:nvPr>
            <p:ph type="body" idx="16394"/>
            <p:custDataLst>
              <p:tags r:id="rId7"/>
            </p:custDataLst>
          </p:nvPr>
        </p:nvSpPr>
        <p:spPr/>
        <p:txBody>
          <a:bodyPr/>
          <a:p>
            <a:r>
              <a:rPr lang="zh-CN" altLang="en-US"/>
              <a:t> </a:t>
            </a:r>
            <a:endParaRPr lang="zh-CN" altLang="en-US"/>
          </a:p>
        </p:txBody>
      </p:sp>
      <p:pic>
        <p:nvPicPr>
          <p:cNvPr id="8" name="图片占位符 7" descr="c174bdb5-e4a5-11f0-a8d0-1637badcb51e"/>
          <p:cNvPicPr>
            <a:picLocks noChangeAspect="1"/>
          </p:cNvPicPr>
          <p:nvPr>
            <p:ph type="pic" idx="16395"/>
            <p:custDataLst>
              <p:tags r:id="rId8"/>
            </p:custDataLst>
          </p:nvPr>
        </p:nvPicPr>
        <p:blipFill>
          <a:blip r:embed="rId9"/>
          <a:srcRect l="16574" r="16574"/>
          <a:stretch>
            <a:fillRect/>
          </a:stretch>
        </p:blipFill>
        <p:spPr>
          <a:xfrm>
            <a:off x="5334000" y="2209800"/>
            <a:ext cx="1524000" cy="1524000"/>
          </a:xfrm>
          <a:custGeom>
            <a:avLst/>
            <a:gdLst>
              <a:gd name="connisteX0" fmla="*/ 0 w 1524000"/>
              <a:gd name="connsiteY0" fmla="*/ 762000 h 1524000"/>
              <a:gd name="connisteX1" fmla="*/ 762000 w 1524000"/>
              <a:gd name="connsiteY1" fmla="*/ 0 h 1524000"/>
              <a:gd name="connisteX2" fmla="*/ 762000 w 1524000"/>
              <a:gd name="connsiteY2" fmla="*/ 0 h 1524000"/>
              <a:gd name="connisteX3" fmla="*/ 1524000 w 1524000"/>
              <a:gd name="connsiteY3" fmla="*/ 762000 h 1524000"/>
              <a:gd name="connisteX4" fmla="*/ 1524000 w 1524000"/>
              <a:gd name="connsiteY4" fmla="*/ 762000 h 1524000"/>
              <a:gd name="connisteX5" fmla="*/ 762000 w 1524000"/>
              <a:gd name="connsiteY5" fmla="*/ 1524000 h 1524000"/>
              <a:gd name="connisteX6" fmla="*/ 762000 w 1524000"/>
              <a:gd name="connsiteY6" fmla="*/ 1524000 h 1524000"/>
              <a:gd name="connisteX7" fmla="*/ 0 w 1524000"/>
              <a:gd name="connsiteY7" fmla="*/ 762000 h 1524000"/>
              <a:gd name="connisteX8" fmla="*/ 0 w 1524000"/>
              <a:gd name="connsiteY8" fmla="*/ 762000 h 152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524000" h="1524000">
                <a:moveTo>
                  <a:pt x="0" y="762000"/>
                </a:moveTo>
                <a:cubicBezTo>
                  <a:pt x="0" y="341159"/>
                  <a:pt x="341159" y="0"/>
                  <a:pt x="762000" y="0"/>
                </a:cubicBezTo>
                <a:lnTo>
                  <a:pt x="762000" y="0"/>
                </a:lnTo>
                <a:cubicBezTo>
                  <a:pt x="1182841" y="0"/>
                  <a:pt x="1524000" y="341159"/>
                  <a:pt x="1524000" y="762000"/>
                </a:cubicBezTo>
                <a:lnTo>
                  <a:pt x="1524000" y="762000"/>
                </a:lnTo>
                <a:cubicBezTo>
                  <a:pt x="1524000" y="1182841"/>
                  <a:pt x="1182841" y="1524000"/>
                  <a:pt x="762000" y="1524000"/>
                </a:cubicBezTo>
                <a:lnTo>
                  <a:pt x="762000" y="1524000"/>
                </a:lnTo>
                <a:cubicBezTo>
                  <a:pt x="341159" y="1524000"/>
                  <a:pt x="0" y="1182841"/>
                  <a:pt x="0" y="762000"/>
                </a:cubicBezTo>
                <a:lnTo>
                  <a:pt x="0" y="762000"/>
                </a:lnTo>
                <a:close/>
              </a:path>
            </a:pathLst>
          </a:custGeom>
        </p:spPr>
      </p:pic>
      <p:sp>
        <p:nvSpPr>
          <p:cNvPr id="9" name="文本占位符 8"/>
          <p:cNvSpPr>
            <a:spLocks noGrp="1"/>
          </p:cNvSpPr>
          <p:nvPr>
            <p:ph type="body" idx="16388"/>
            <p:custDataLst>
              <p:tags r:id="rId10"/>
            </p:custDataLst>
          </p:nvPr>
        </p:nvSpPr>
        <p:spPr/>
        <p:txBody>
          <a:bodyPr>
            <a:normAutofit/>
          </a:bodyPr>
          <a:p>
            <a:r>
              <a:rPr lang="zh-CN" altLang="en-US"/>
              <a:t>文献形式</a:t>
            </a:r>
            <a:endParaRPr lang="zh-CN" altLang="en-US"/>
          </a:p>
        </p:txBody>
      </p:sp>
      <p:sp>
        <p:nvSpPr>
          <p:cNvPr id="10" name="文本占位符 9"/>
          <p:cNvSpPr>
            <a:spLocks noGrp="1"/>
          </p:cNvSpPr>
          <p:nvPr>
            <p:ph type="body" idx="16389"/>
            <p:custDataLst>
              <p:tags r:id="rId11"/>
            </p:custDataLst>
          </p:nvPr>
        </p:nvSpPr>
        <p:spPr/>
        <p:txBody>
          <a:bodyPr>
            <a:normAutofit/>
          </a:bodyPr>
          <a:p>
            <a:r>
              <a:rPr lang="zh-CN" altLang="en-US"/>
              <a:t>论文集、会议录，展现最新研究与观点。</a:t>
            </a:r>
            <a:endParaRPr lang="zh-CN" altLang="en-US"/>
          </a:p>
        </p:txBody>
      </p:sp>
      <p:sp>
        <p:nvSpPr>
          <p:cNvPr id="11" name="装饰  9"/>
          <p:cNvSpPr>
            <a:spLocks noGrp="1"/>
          </p:cNvSpPr>
          <p:nvPr>
            <p:ph type="body" idx="16396"/>
            <p:custDataLst>
              <p:tags r:id="rId12"/>
            </p:custDataLst>
          </p:nvPr>
        </p:nvSpPr>
        <p:spPr/>
        <p:txBody>
          <a:bodyPr/>
          <a:p>
            <a:r>
              <a:rPr lang="zh-CN" altLang="en-US"/>
              <a:t> </a:t>
            </a:r>
            <a:endParaRPr lang="zh-CN" altLang="en-US"/>
          </a:p>
        </p:txBody>
      </p:sp>
      <p:pic>
        <p:nvPicPr>
          <p:cNvPr id="12" name="图片占位符 11" descr="c174b815-e4a5-11f0-a8d0-1637badcb51e"/>
          <p:cNvPicPr>
            <a:picLocks noChangeAspect="1"/>
          </p:cNvPicPr>
          <p:nvPr>
            <p:ph type="pic" idx="16397"/>
            <p:custDataLst>
              <p:tags r:id="rId13"/>
            </p:custDataLst>
          </p:nvPr>
        </p:nvPicPr>
        <p:blipFill>
          <a:blip r:embed="rId14"/>
          <a:srcRect/>
          <a:stretch>
            <a:fillRect/>
          </a:stretch>
        </p:blipFill>
        <p:spPr>
          <a:xfrm>
            <a:off x="9093200" y="2209800"/>
            <a:ext cx="1524000" cy="1524000"/>
          </a:xfrm>
          <a:custGeom>
            <a:avLst/>
            <a:gdLst>
              <a:gd name="connisteX0" fmla="*/ 0 w 1524000"/>
              <a:gd name="connsiteY0" fmla="*/ 762000 h 1524000"/>
              <a:gd name="connisteX1" fmla="*/ 762000 w 1524000"/>
              <a:gd name="connsiteY1" fmla="*/ 0 h 1524000"/>
              <a:gd name="connisteX2" fmla="*/ 762000 w 1524000"/>
              <a:gd name="connsiteY2" fmla="*/ 0 h 1524000"/>
              <a:gd name="connisteX3" fmla="*/ 1524000 w 1524000"/>
              <a:gd name="connsiteY3" fmla="*/ 762000 h 1524000"/>
              <a:gd name="connisteX4" fmla="*/ 1524000 w 1524000"/>
              <a:gd name="connsiteY4" fmla="*/ 762000 h 1524000"/>
              <a:gd name="connisteX5" fmla="*/ 762000 w 1524000"/>
              <a:gd name="connsiteY5" fmla="*/ 1524000 h 1524000"/>
              <a:gd name="connisteX6" fmla="*/ 762000 w 1524000"/>
              <a:gd name="connsiteY6" fmla="*/ 1524000 h 1524000"/>
              <a:gd name="connisteX7" fmla="*/ 0 w 1524000"/>
              <a:gd name="connsiteY7" fmla="*/ 762000 h 1524000"/>
              <a:gd name="connisteX8" fmla="*/ 0 w 1524000"/>
              <a:gd name="connsiteY8" fmla="*/ 762000 h 152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524000" h="1524000">
                <a:moveTo>
                  <a:pt x="0" y="762000"/>
                </a:moveTo>
                <a:cubicBezTo>
                  <a:pt x="0" y="341159"/>
                  <a:pt x="341159" y="0"/>
                  <a:pt x="762000" y="0"/>
                </a:cubicBezTo>
                <a:lnTo>
                  <a:pt x="762000" y="0"/>
                </a:lnTo>
                <a:cubicBezTo>
                  <a:pt x="1182841" y="0"/>
                  <a:pt x="1524000" y="341159"/>
                  <a:pt x="1524000" y="762000"/>
                </a:cubicBezTo>
                <a:lnTo>
                  <a:pt x="1524000" y="762000"/>
                </a:lnTo>
                <a:cubicBezTo>
                  <a:pt x="1524000" y="1182841"/>
                  <a:pt x="1182841" y="1524000"/>
                  <a:pt x="762000" y="1524000"/>
                </a:cubicBezTo>
                <a:lnTo>
                  <a:pt x="762000" y="1524000"/>
                </a:lnTo>
                <a:cubicBezTo>
                  <a:pt x="341159" y="1524000"/>
                  <a:pt x="0" y="1182841"/>
                  <a:pt x="0" y="762000"/>
                </a:cubicBezTo>
                <a:lnTo>
                  <a:pt x="0" y="762000"/>
                </a:lnTo>
                <a:close/>
              </a:path>
            </a:pathLst>
          </a:custGeom>
        </p:spPr>
      </p:pic>
      <p:sp>
        <p:nvSpPr>
          <p:cNvPr id="13" name="文本占位符 12"/>
          <p:cNvSpPr>
            <a:spLocks noGrp="1"/>
          </p:cNvSpPr>
          <p:nvPr>
            <p:ph type="body" idx="16390"/>
            <p:custDataLst>
              <p:tags r:id="rId15"/>
            </p:custDataLst>
          </p:nvPr>
        </p:nvSpPr>
        <p:spPr/>
        <p:txBody>
          <a:bodyPr>
            <a:normAutofit/>
          </a:bodyPr>
          <a:p>
            <a:r>
              <a:rPr lang="zh-CN" altLang="en-US"/>
              <a:t>检索方法</a:t>
            </a:r>
            <a:endParaRPr lang="zh-CN" altLang="en-US"/>
          </a:p>
        </p:txBody>
      </p:sp>
      <p:sp>
        <p:nvSpPr>
          <p:cNvPr id="14" name="文本占位符 13"/>
          <p:cNvSpPr>
            <a:spLocks noGrp="1"/>
          </p:cNvSpPr>
          <p:nvPr>
            <p:ph type="body" idx="16391"/>
            <p:custDataLst>
              <p:tags r:id="rId16"/>
            </p:custDataLst>
          </p:nvPr>
        </p:nvSpPr>
        <p:spPr/>
        <p:txBody>
          <a:bodyPr>
            <a:normAutofit/>
          </a:bodyPr>
          <a:p>
            <a:r>
              <a:rPr lang="zh-CN" altLang="en-US"/>
              <a:t>掌握特点，利用数据库，及时获取学术资源。</a:t>
            </a:r>
            <a:endParaRPr lang="zh-CN" altLang="en-US"/>
          </a:p>
        </p:txBody>
      </p:sp>
    </p:spTree>
    <p:custDataLst>
      <p:tags r:id="rId17"/>
    </p:custData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normAutofit/>
          </a:bodyPr>
          <a:p>
            <a:r>
              <a:rPr lang="en-US" altLang="zh-CN"/>
              <a:t>6.5.1 </a:t>
            </a:r>
            <a:r>
              <a:rPr lang="zh-CN" altLang="en-US"/>
              <a:t>会议文献概述</a:t>
            </a:r>
            <a:endParaRPr lang="zh-CN" altLang="en-US"/>
          </a:p>
        </p:txBody>
      </p:sp>
      <p:pic>
        <p:nvPicPr>
          <p:cNvPr id="3" name="内容占位符 2" descr="c1748dda-e4a5-11f0-b21f-2e64df5d7a54"/>
          <p:cNvPicPr>
            <a:picLocks noChangeAspect="1"/>
          </p:cNvPicPr>
          <p:nvPr>
            <p:ph idx="16388"/>
            <p:custDataLst>
              <p:tags r:id="rId2"/>
            </p:custDataLst>
          </p:nvPr>
        </p:nvPicPr>
        <p:blipFill>
          <a:blip r:embed="rId3"/>
          <a:srcRect l="35822"/>
          <a:stretch>
            <a:fillRect/>
          </a:stretch>
        </p:blipFill>
        <p:spPr>
          <a:xfrm>
            <a:off x="7518400" y="1524000"/>
            <a:ext cx="4038600" cy="4724400"/>
          </a:xfrm>
          <a:custGeom>
            <a:avLst/>
            <a:gdLst>
              <a:gd name="connisteX0" fmla="*/ 0 w 4038600"/>
              <a:gd name="connsiteY0" fmla="*/ 0 h 4724400"/>
              <a:gd name="connisteX1" fmla="*/ 3835400 w 4038600"/>
              <a:gd name="connsiteY1" fmla="*/ 0 h 4724400"/>
              <a:gd name="connisteX2" fmla="*/ 4038600 w 4038600"/>
              <a:gd name="connsiteY2" fmla="*/ 203200 h 4724400"/>
              <a:gd name="connisteX3" fmla="*/ 4038600 w 4038600"/>
              <a:gd name="connsiteY3" fmla="*/ 4521200 h 4724400"/>
              <a:gd name="connisteX4" fmla="*/ 3835400 w 4038600"/>
              <a:gd name="connsiteY4" fmla="*/ 4724400 h 4724400"/>
              <a:gd name="connisteX5" fmla="*/ 0 w 4038600"/>
              <a:gd name="connsiteY5" fmla="*/ 4724400 h 4724400"/>
              <a:gd name="connisteX6" fmla="*/ 0 w 4038600"/>
              <a:gd name="connsiteY6" fmla="*/ 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4038600" h="4724400">
                <a:moveTo>
                  <a:pt x="0" y="0"/>
                </a:moveTo>
                <a:lnTo>
                  <a:pt x="3835400" y="0"/>
                </a:lnTo>
                <a:cubicBezTo>
                  <a:pt x="3947624" y="0"/>
                  <a:pt x="4038600" y="90976"/>
                  <a:pt x="4038600" y="203200"/>
                </a:cubicBezTo>
                <a:lnTo>
                  <a:pt x="4038600" y="4521200"/>
                </a:lnTo>
                <a:cubicBezTo>
                  <a:pt x="4038600" y="4633424"/>
                  <a:pt x="3947624" y="4724400"/>
                  <a:pt x="3835400" y="4724400"/>
                </a:cubicBezTo>
                <a:lnTo>
                  <a:pt x="0" y="4724400"/>
                </a:lnTo>
                <a:lnTo>
                  <a:pt x="0" y="0"/>
                </a:lnTo>
                <a:close/>
              </a:path>
            </a:pathLst>
          </a:custGeom>
        </p:spPr>
      </p:pic>
      <p:sp>
        <p:nvSpPr>
          <p:cNvPr id="4" name="装饰  2"/>
          <p:cNvSpPr>
            <a:spLocks noGrp="1"/>
          </p:cNvSpPr>
          <p:nvPr>
            <p:ph type="body" idx="16389"/>
            <p:custDataLst>
              <p:tags r:id="rId4"/>
            </p:custDataLst>
          </p:nvPr>
        </p:nvSpPr>
        <p:spPr/>
        <p:txBody>
          <a:bodyPr/>
          <a:p>
            <a:r>
              <a:rPr lang="zh-CN" altLang="en-US"/>
              <a:t> </a:t>
            </a:r>
            <a:endParaRPr lang="zh-CN" altLang="en-US"/>
          </a:p>
        </p:txBody>
      </p:sp>
      <p:sp>
        <p:nvSpPr>
          <p:cNvPr id="5" name="文本占位符 4"/>
          <p:cNvSpPr>
            <a:spLocks noGrp="1"/>
          </p:cNvSpPr>
          <p:nvPr>
            <p:ph type="body" idx="16386"/>
            <p:custDataLst>
              <p:tags r:id="rId5"/>
            </p:custDataLst>
          </p:nvPr>
        </p:nvSpPr>
        <p:spPr/>
        <p:txBody>
          <a:bodyPr>
            <a:normAutofit/>
          </a:bodyPr>
          <a:p>
            <a:r>
              <a:rPr lang="en-US" altLang="zh-CN"/>
              <a:t>1.</a:t>
            </a:r>
            <a:r>
              <a:rPr lang="zh-CN" altLang="en-US"/>
              <a:t>会议文献的定义与特点</a:t>
            </a:r>
            <a:endParaRPr lang="zh-CN" altLang="en-US"/>
          </a:p>
        </p:txBody>
      </p:sp>
      <p:sp>
        <p:nvSpPr>
          <p:cNvPr id="6" name="文本占位符 5"/>
          <p:cNvSpPr>
            <a:spLocks noGrp="1"/>
          </p:cNvSpPr>
          <p:nvPr>
            <p:ph type="body" idx="16387"/>
            <p:custDataLst>
              <p:tags r:id="rId6"/>
            </p:custDataLst>
          </p:nvPr>
        </p:nvSpPr>
        <p:spPr/>
        <p:txBody>
          <a:bodyPr>
            <a:normAutofit/>
          </a:bodyPr>
          <a:p>
            <a:r>
              <a:rPr lang="zh-CN" altLang="en-US"/>
              <a:t>会议文献是会议中产生的文献资料统称，具有及时性、信息量大、互动性强特点，是科技交流和学术传播的重要载体。</a:t>
            </a:r>
            <a:endParaRPr lang="zh-CN" altLang="en-US"/>
          </a:p>
        </p:txBody>
      </p:sp>
    </p:spTree>
    <p:custDataLst>
      <p:tags r:id="rId7"/>
    </p:custData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normAutofit/>
          </a:bodyPr>
          <a:p>
            <a:r>
              <a:rPr lang="en-US" altLang="zh-CN"/>
              <a:t>6.5.1 </a:t>
            </a:r>
            <a:r>
              <a:rPr lang="zh-CN" altLang="en-US"/>
              <a:t>会议文献概述</a:t>
            </a:r>
            <a:endParaRPr lang="zh-CN" altLang="en-US"/>
          </a:p>
        </p:txBody>
      </p:sp>
      <p:sp>
        <p:nvSpPr>
          <p:cNvPr id="3" name="文本占位符 2"/>
          <p:cNvSpPr>
            <a:spLocks noGrp="1"/>
          </p:cNvSpPr>
          <p:nvPr>
            <p:ph type="body" idx="16386"/>
            <p:custDataLst>
              <p:tags r:id="rId2"/>
            </p:custDataLst>
          </p:nvPr>
        </p:nvSpPr>
        <p:spPr/>
        <p:txBody>
          <a:bodyPr>
            <a:normAutofit/>
          </a:bodyPr>
          <a:p>
            <a:r>
              <a:rPr lang="en-US" altLang="zh-CN"/>
              <a:t>2.</a:t>
            </a:r>
            <a:r>
              <a:rPr lang="zh-CN" altLang="en-US"/>
              <a:t>会议文献的类型</a:t>
            </a:r>
            <a:endParaRPr lang="zh-CN" altLang="en-US"/>
          </a:p>
        </p:txBody>
      </p:sp>
      <p:sp>
        <p:nvSpPr>
          <p:cNvPr id="4" name="装饰  2"/>
          <p:cNvSpPr>
            <a:spLocks noGrp="1"/>
          </p:cNvSpPr>
          <p:nvPr>
            <p:ph type="body" idx="16395"/>
            <p:custDataLst>
              <p:tags r:id="rId3"/>
            </p:custDataLst>
          </p:nvPr>
        </p:nvSpPr>
        <p:spPr/>
        <p:txBody>
          <a:bodyPr/>
          <a:p>
            <a:r>
              <a:rPr lang="zh-CN" altLang="en-US"/>
              <a:t> </a:t>
            </a:r>
            <a:endParaRPr lang="zh-CN" altLang="en-US"/>
          </a:p>
        </p:txBody>
      </p:sp>
      <p:pic>
        <p:nvPicPr>
          <p:cNvPr id="5" name="图片占位符 4" descr="c12d384f-e4a5-11f0-a8d0-1637badcb51e"/>
          <p:cNvPicPr>
            <a:picLocks noChangeAspect="1"/>
          </p:cNvPicPr>
          <p:nvPr>
            <p:ph type="pic" idx="16396"/>
            <p:custDataLst>
              <p:tags r:id="rId4"/>
            </p:custDataLst>
          </p:nvPr>
        </p:nvPicPr>
        <p:blipFill>
          <a:blip r:embed="rId5"/>
          <a:srcRect l="630" r="630"/>
          <a:stretch>
            <a:fillRect/>
          </a:stretch>
        </p:blipFill>
        <p:spPr>
          <a:xfrm>
            <a:off x="3886200" y="11176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p:spPr>
      </p:pic>
      <p:sp>
        <p:nvSpPr>
          <p:cNvPr id="6" name="文本占位符 5"/>
          <p:cNvSpPr>
            <a:spLocks noGrp="1"/>
          </p:cNvSpPr>
          <p:nvPr>
            <p:ph type="body" idx="16387"/>
            <p:custDataLst>
              <p:tags r:id="rId6"/>
            </p:custDataLst>
          </p:nvPr>
        </p:nvSpPr>
        <p:spPr/>
        <p:txBody>
          <a:bodyPr>
            <a:normAutofit/>
          </a:bodyPr>
          <a:p>
            <a:r>
              <a:rPr lang="zh-CN" altLang="en-US"/>
              <a:t>会议论文集</a:t>
            </a:r>
            <a:endParaRPr lang="zh-CN" altLang="en-US"/>
          </a:p>
        </p:txBody>
      </p:sp>
      <p:sp>
        <p:nvSpPr>
          <p:cNvPr id="7" name="文本占位符 6"/>
          <p:cNvSpPr>
            <a:spLocks noGrp="1"/>
          </p:cNvSpPr>
          <p:nvPr>
            <p:ph type="body" idx="16388"/>
            <p:custDataLst>
              <p:tags r:id="rId7"/>
            </p:custDataLst>
          </p:nvPr>
        </p:nvSpPr>
        <p:spPr/>
        <p:txBody>
          <a:bodyPr>
            <a:normAutofit/>
          </a:bodyPr>
          <a:p>
            <a:r>
              <a:rPr lang="zh-CN" altLang="en-US"/>
              <a:t>正式出版物,汇编学术论文,含研究成果,主要文献类型,形式多样,印刷与电子版共存。</a:t>
            </a:r>
            <a:endParaRPr lang="zh-CN" altLang="en-US"/>
          </a:p>
        </p:txBody>
      </p:sp>
      <p:sp>
        <p:nvSpPr>
          <p:cNvPr id="8" name="装饰  6"/>
          <p:cNvSpPr>
            <a:spLocks noGrp="1"/>
          </p:cNvSpPr>
          <p:nvPr>
            <p:ph type="body" idx="16397"/>
            <p:custDataLst>
              <p:tags r:id="rId8"/>
            </p:custDataLst>
          </p:nvPr>
        </p:nvSpPr>
        <p:spPr/>
        <p:txBody>
          <a:bodyPr/>
          <a:p>
            <a:r>
              <a:rPr lang="zh-CN" altLang="en-US"/>
              <a:t> </a:t>
            </a:r>
            <a:endParaRPr lang="zh-CN" altLang="en-US"/>
          </a:p>
        </p:txBody>
      </p:sp>
      <p:pic>
        <p:nvPicPr>
          <p:cNvPr id="9" name="图片占位符 8" descr="c12d39e4-e4a5-11f0-a8d0-1637badcb51e"/>
          <p:cNvPicPr>
            <a:picLocks noChangeAspect="1"/>
          </p:cNvPicPr>
          <p:nvPr>
            <p:ph type="pic" idx="16398"/>
            <p:custDataLst>
              <p:tags r:id="rId9"/>
            </p:custDataLst>
          </p:nvPr>
        </p:nvPicPr>
        <p:blipFill>
          <a:blip r:embed="rId10"/>
          <a:srcRect/>
          <a:stretch>
            <a:fillRect/>
          </a:stretch>
        </p:blipFill>
        <p:spPr>
          <a:xfrm>
            <a:off x="7962900" y="11176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p:spPr>
      </p:pic>
      <p:sp>
        <p:nvSpPr>
          <p:cNvPr id="10" name="文本占位符 9"/>
          <p:cNvSpPr>
            <a:spLocks noGrp="1"/>
          </p:cNvSpPr>
          <p:nvPr>
            <p:ph type="body" idx="16389"/>
            <p:custDataLst>
              <p:tags r:id="rId11"/>
            </p:custDataLst>
          </p:nvPr>
        </p:nvSpPr>
        <p:spPr/>
        <p:txBody>
          <a:bodyPr>
            <a:normAutofit/>
          </a:bodyPr>
          <a:p>
            <a:r>
              <a:rPr lang="zh-CN" altLang="en-US"/>
              <a:t>会议资料</a:t>
            </a:r>
            <a:endParaRPr lang="zh-CN" altLang="en-US"/>
          </a:p>
        </p:txBody>
      </p:sp>
      <p:sp>
        <p:nvSpPr>
          <p:cNvPr id="11" name="文本占位符 10"/>
          <p:cNvSpPr>
            <a:spLocks noGrp="1"/>
          </p:cNvSpPr>
          <p:nvPr>
            <p:ph type="body" idx="16390"/>
            <p:custDataLst>
              <p:tags r:id="rId12"/>
            </p:custDataLst>
          </p:nvPr>
        </p:nvSpPr>
        <p:spPr/>
        <p:txBody>
          <a:bodyPr>
            <a:normAutofit/>
          </a:bodyPr>
          <a:p>
            <a:r>
              <a:rPr lang="zh-CN" altLang="en-US"/>
              <a:t>涵盖日程、名单、报告等,详记组织过程,揭示背景与动态,具高价值。</a:t>
            </a:r>
            <a:endParaRPr lang="zh-CN" altLang="en-US"/>
          </a:p>
        </p:txBody>
      </p:sp>
      <p:sp>
        <p:nvSpPr>
          <p:cNvPr id="12" name="装饰  0"/>
          <p:cNvSpPr>
            <a:spLocks noGrp="1"/>
          </p:cNvSpPr>
          <p:nvPr>
            <p:ph type="body" idx="16399"/>
            <p:custDataLst>
              <p:tags r:id="rId13"/>
            </p:custDataLst>
          </p:nvPr>
        </p:nvSpPr>
        <p:spPr/>
        <p:txBody>
          <a:bodyPr/>
          <a:p>
            <a:r>
              <a:rPr lang="zh-CN" altLang="en-US"/>
              <a:t> </a:t>
            </a:r>
            <a:endParaRPr lang="zh-CN" altLang="en-US"/>
          </a:p>
        </p:txBody>
      </p:sp>
      <p:pic>
        <p:nvPicPr>
          <p:cNvPr id="13" name="图片占位符 12" descr="c12d3c65-e4a5-11f0-a8d0-1637badcb51e"/>
          <p:cNvPicPr>
            <a:picLocks noChangeAspect="1"/>
          </p:cNvPicPr>
          <p:nvPr>
            <p:ph type="pic" idx="16400"/>
            <p:custDataLst>
              <p:tags r:id="rId14"/>
            </p:custDataLst>
          </p:nvPr>
        </p:nvPicPr>
        <p:blipFill>
          <a:blip r:embed="rId15"/>
          <a:srcRect/>
          <a:stretch>
            <a:fillRect/>
          </a:stretch>
        </p:blipFill>
        <p:spPr>
          <a:xfrm>
            <a:off x="3886200" y="40132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p:spPr>
      </p:pic>
      <p:sp>
        <p:nvSpPr>
          <p:cNvPr id="14" name="文本占位符 13"/>
          <p:cNvSpPr>
            <a:spLocks noGrp="1"/>
          </p:cNvSpPr>
          <p:nvPr>
            <p:ph type="body" idx="16391"/>
            <p:custDataLst>
              <p:tags r:id="rId16"/>
            </p:custDataLst>
          </p:nvPr>
        </p:nvSpPr>
        <p:spPr/>
        <p:txBody>
          <a:bodyPr>
            <a:normAutofit/>
          </a:bodyPr>
          <a:p>
            <a:r>
              <a:rPr lang="zh-CN" altLang="en-US"/>
              <a:t>会议录</a:t>
            </a:r>
            <a:endParaRPr lang="zh-CN" altLang="en-US"/>
          </a:p>
        </p:txBody>
      </p:sp>
      <p:sp>
        <p:nvSpPr>
          <p:cNvPr id="15" name="文本占位符 14"/>
          <p:cNvSpPr>
            <a:spLocks noGrp="1"/>
          </p:cNvSpPr>
          <p:nvPr>
            <p:ph type="body" idx="16392"/>
            <p:custDataLst>
              <p:tags r:id="rId17"/>
            </p:custDataLst>
          </p:nvPr>
        </p:nvSpPr>
        <p:spPr/>
        <p:txBody>
          <a:bodyPr>
            <a:normAutofit/>
          </a:bodyPr>
          <a:p>
            <a:r>
              <a:rPr lang="zh-CN" altLang="en-US"/>
              <a:t>详实记录会议,发言、讨论、总结,反映学术交流,具历史档案价值。</a:t>
            </a:r>
            <a:endParaRPr lang="zh-CN" altLang="en-US"/>
          </a:p>
        </p:txBody>
      </p:sp>
      <p:sp>
        <p:nvSpPr>
          <p:cNvPr id="16" name="装饰  4"/>
          <p:cNvSpPr>
            <a:spLocks noGrp="1"/>
          </p:cNvSpPr>
          <p:nvPr>
            <p:ph type="body" idx="16401"/>
            <p:custDataLst>
              <p:tags r:id="rId18"/>
            </p:custDataLst>
          </p:nvPr>
        </p:nvSpPr>
        <p:spPr/>
        <p:txBody>
          <a:bodyPr/>
          <a:p>
            <a:r>
              <a:rPr lang="zh-CN" altLang="en-US"/>
              <a:t> </a:t>
            </a:r>
            <a:endParaRPr lang="zh-CN" altLang="en-US"/>
          </a:p>
        </p:txBody>
      </p:sp>
      <p:pic>
        <p:nvPicPr>
          <p:cNvPr id="17" name="图片占位符 16" descr="c12d3eb3-e4a5-11f0-a8d0-1637badcb51e"/>
          <p:cNvPicPr>
            <a:picLocks noChangeAspect="1"/>
          </p:cNvPicPr>
          <p:nvPr>
            <p:ph type="pic" idx="16402"/>
            <p:custDataLst>
              <p:tags r:id="rId19"/>
            </p:custDataLst>
          </p:nvPr>
        </p:nvPicPr>
        <p:blipFill>
          <a:blip r:embed="rId20"/>
          <a:srcRect/>
          <a:stretch>
            <a:fillRect/>
          </a:stretch>
        </p:blipFill>
        <p:spPr>
          <a:xfrm>
            <a:off x="7962900" y="40132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p:spPr>
      </p:pic>
      <p:sp>
        <p:nvSpPr>
          <p:cNvPr id="18" name="文本占位符 17"/>
          <p:cNvSpPr>
            <a:spLocks noGrp="1"/>
          </p:cNvSpPr>
          <p:nvPr>
            <p:ph type="body" idx="16393"/>
            <p:custDataLst>
              <p:tags r:id="rId21"/>
            </p:custDataLst>
          </p:nvPr>
        </p:nvSpPr>
        <p:spPr/>
        <p:txBody>
          <a:bodyPr>
            <a:normAutofit/>
          </a:bodyPr>
          <a:p>
            <a:r>
              <a:rPr lang="zh-CN" altLang="en-US"/>
              <a:t>会议摘要</a:t>
            </a:r>
            <a:endParaRPr lang="zh-CN" altLang="en-US"/>
          </a:p>
        </p:txBody>
      </p:sp>
      <p:sp>
        <p:nvSpPr>
          <p:cNvPr id="19" name="文本占位符 18"/>
          <p:cNvSpPr>
            <a:spLocks noGrp="1"/>
          </p:cNvSpPr>
          <p:nvPr>
            <p:ph type="body" idx="16394"/>
            <p:custDataLst>
              <p:tags r:id="rId22"/>
            </p:custDataLst>
          </p:nvPr>
        </p:nvSpPr>
        <p:spPr/>
        <p:txBody>
          <a:bodyPr>
            <a:normAutofit/>
          </a:bodyPr>
          <a:p>
            <a:r>
              <a:rPr lang="zh-CN" altLang="en-US"/>
              <a:t>简要概括论文,预发了解内容,助选议题,会议前编印。</a:t>
            </a:r>
            <a:endParaRPr lang="zh-CN" altLang="en-US"/>
          </a:p>
        </p:txBody>
      </p:sp>
    </p:spTree>
    <p:custDataLst>
      <p:tags r:id="rId23"/>
    </p:custData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normAutofit/>
          </a:bodyPr>
          <a:p>
            <a:r>
              <a:rPr lang="en-US" altLang="zh-CN"/>
              <a:t>6.5.1 </a:t>
            </a:r>
            <a:r>
              <a:rPr lang="zh-CN" altLang="en-US"/>
              <a:t>会议文献概述</a:t>
            </a:r>
            <a:endParaRPr lang="zh-CN" altLang="en-US"/>
          </a:p>
        </p:txBody>
      </p:sp>
      <p:sp>
        <p:nvSpPr>
          <p:cNvPr id="3" name="文本占位符 2"/>
          <p:cNvSpPr>
            <a:spLocks noGrp="1"/>
          </p:cNvSpPr>
          <p:nvPr>
            <p:ph type="body" idx="16386"/>
            <p:custDataLst>
              <p:tags r:id="rId2"/>
            </p:custDataLst>
          </p:nvPr>
        </p:nvSpPr>
        <p:spPr/>
        <p:txBody>
          <a:bodyPr>
            <a:normAutofit/>
          </a:bodyPr>
          <a:p>
            <a:r>
              <a:rPr lang="en-US" altLang="zh-CN"/>
              <a:t>3.</a:t>
            </a:r>
            <a:r>
              <a:rPr lang="zh-CN" altLang="en-US"/>
              <a:t>会议文献的主要内容</a:t>
            </a:r>
            <a:endParaRPr lang="zh-CN" altLang="en-US"/>
          </a:p>
        </p:txBody>
      </p:sp>
      <p:sp>
        <p:nvSpPr>
          <p:cNvPr id="4" name="装饰  2"/>
          <p:cNvSpPr>
            <a:spLocks noGrp="1"/>
          </p:cNvSpPr>
          <p:nvPr>
            <p:ph type="body" idx="16388"/>
            <p:custDataLst>
              <p:tags r:id="rId3"/>
            </p:custDataLst>
          </p:nvPr>
        </p:nvSpPr>
        <p:spPr/>
        <p:txBody>
          <a:bodyPr/>
          <a:p>
            <a:r>
              <a:rPr lang="zh-CN" altLang="en-US"/>
              <a:t> </a:t>
            </a:r>
            <a:endParaRPr lang="zh-CN" altLang="en-US"/>
          </a:p>
        </p:txBody>
      </p:sp>
      <p:sp>
        <p:nvSpPr>
          <p:cNvPr id="5" name="文本占位符 4"/>
          <p:cNvSpPr>
            <a:spLocks noGrp="1"/>
          </p:cNvSpPr>
          <p:nvPr>
            <p:ph type="body" idx="16387"/>
            <p:custDataLst>
              <p:tags r:id="rId4"/>
            </p:custDataLst>
          </p:nvPr>
        </p:nvSpPr>
        <p:spPr/>
        <p:txBody>
          <a:bodyPr>
            <a:normAutofit/>
          </a:bodyPr>
          <a:p>
            <a:r>
              <a:rPr lang="zh-CN" altLang="en-US"/>
              <a:t>会议文献主要包含会议名称、时间等基本信息，学术论文等学术内容，以及会议议程等会议过程记录。</a:t>
            </a:r>
            <a:endParaRPr lang="zh-CN" altLang="en-US"/>
          </a:p>
        </p:txBody>
      </p:sp>
    </p:spTree>
    <p:custDataLst>
      <p:tags r:id="rId5"/>
    </p:custData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498475" y="309245"/>
            <a:ext cx="7914640" cy="681355"/>
          </a:xfrm>
        </p:spPr>
        <p:txBody>
          <a:bodyPr>
            <a:normAutofit/>
          </a:bodyPr>
          <a:p>
            <a:r>
              <a:rPr lang="en-US" altLang="zh-CN" sz="3000"/>
              <a:t>6.5.2 </a:t>
            </a:r>
            <a:r>
              <a:rPr lang="zh-CN" altLang="en-US" sz="3000"/>
              <a:t>国内会议文献信息检索</a:t>
            </a:r>
            <a:endParaRPr lang="zh-CN" altLang="en-US" sz="3000"/>
          </a:p>
        </p:txBody>
      </p:sp>
      <p:sp>
        <p:nvSpPr>
          <p:cNvPr id="3" name="文本占位符 2"/>
          <p:cNvSpPr>
            <a:spLocks noGrp="1"/>
          </p:cNvSpPr>
          <p:nvPr>
            <p:ph type="body" idx="16386"/>
            <p:custDataLst>
              <p:tags r:id="rId2"/>
            </p:custDataLst>
          </p:nvPr>
        </p:nvSpPr>
        <p:spPr>
          <a:xfrm>
            <a:off x="498475" y="1058545"/>
            <a:ext cx="9533255" cy="398780"/>
          </a:xfrm>
        </p:spPr>
        <p:txBody>
          <a:bodyPr>
            <a:normAutofit/>
          </a:bodyPr>
          <a:p>
            <a:r>
              <a:rPr lang="en-US" altLang="zh-CN"/>
              <a:t>1.</a:t>
            </a:r>
            <a:r>
              <a:rPr lang="zh-CN" altLang="en-US"/>
              <a:t>会议预报网（http://www.meetingsnet.com）</a:t>
            </a:r>
            <a:endParaRPr lang="zh-CN" altLang="en-US"/>
          </a:p>
        </p:txBody>
      </p:sp>
      <p:sp>
        <p:nvSpPr>
          <p:cNvPr id="5" name="装饰  3"/>
          <p:cNvSpPr>
            <a:spLocks noGrp="1"/>
          </p:cNvSpPr>
          <p:nvPr>
            <p:ph type="body" idx="16392"/>
            <p:custDataLst>
              <p:tags r:id="rId3"/>
            </p:custDataLst>
          </p:nvPr>
        </p:nvSpPr>
        <p:spPr>
          <a:xfrm>
            <a:off x="605790" y="1703705"/>
            <a:ext cx="3338830" cy="4925695"/>
          </a:xfrm>
        </p:spPr>
        <p:txBody>
          <a:bodyPr/>
          <a:p>
            <a:r>
              <a:rPr lang="zh-CN" altLang="en-US"/>
              <a:t> </a:t>
            </a:r>
            <a:endParaRPr lang="zh-CN" altLang="en-US"/>
          </a:p>
        </p:txBody>
      </p:sp>
      <p:sp>
        <p:nvSpPr>
          <p:cNvPr id="6" name="文本占位符 5"/>
          <p:cNvSpPr>
            <a:spLocks noGrp="1"/>
          </p:cNvSpPr>
          <p:nvPr>
            <p:ph type="body" idx="16387"/>
            <p:custDataLst>
              <p:tags r:id="rId4"/>
            </p:custDataLst>
          </p:nvPr>
        </p:nvSpPr>
        <p:spPr>
          <a:xfrm>
            <a:off x="1005205" y="1913255"/>
            <a:ext cx="2286000" cy="406400"/>
          </a:xfrm>
        </p:spPr>
        <p:txBody>
          <a:bodyPr>
            <a:normAutofit/>
          </a:bodyPr>
          <a:p>
            <a:r>
              <a:rPr lang="zh-CN" altLang="en-US"/>
              <a:t>会议预报网功能</a:t>
            </a:r>
            <a:endParaRPr lang="zh-CN" altLang="en-US"/>
          </a:p>
        </p:txBody>
      </p:sp>
      <p:sp>
        <p:nvSpPr>
          <p:cNvPr id="7" name="文本占位符 6"/>
          <p:cNvSpPr>
            <a:spLocks noGrp="1"/>
          </p:cNvSpPr>
          <p:nvPr>
            <p:ph type="body" idx="16388"/>
            <p:custDataLst>
              <p:tags r:id="rId5"/>
            </p:custDataLst>
          </p:nvPr>
        </p:nvSpPr>
        <p:spPr>
          <a:xfrm>
            <a:off x="1005205" y="2519680"/>
            <a:ext cx="2286000" cy="1524000"/>
          </a:xfrm>
        </p:spPr>
        <p:txBody>
          <a:bodyPr>
            <a:normAutofit/>
          </a:bodyPr>
          <a:p>
            <a:r>
              <a:rPr lang="zh-CN" altLang="en-US"/>
              <a:t>全面覆盖多领域学术会议，提供详细信息，支持多维度检索，关注投稿时间更新，个性化推送服务。</a:t>
            </a:r>
            <a:endParaRPr lang="zh-CN" altLang="en-US"/>
          </a:p>
        </p:txBody>
      </p:sp>
      <p:sp>
        <p:nvSpPr>
          <p:cNvPr id="8" name="文本占位符 7"/>
          <p:cNvSpPr>
            <a:spLocks noGrp="1"/>
          </p:cNvSpPr>
          <p:nvPr>
            <p:ph type="body" idx="16389"/>
            <p:custDataLst>
              <p:tags r:id="rId6"/>
            </p:custDataLst>
          </p:nvPr>
        </p:nvSpPr>
        <p:spPr>
          <a:xfrm>
            <a:off x="1005205" y="4043680"/>
            <a:ext cx="2286000" cy="406400"/>
          </a:xfrm>
        </p:spPr>
        <p:txBody>
          <a:bodyPr>
            <a:normAutofit/>
          </a:bodyPr>
          <a:p>
            <a:r>
              <a:rPr lang="zh-CN" altLang="en-US"/>
              <a:t>会议信息内容</a:t>
            </a:r>
            <a:endParaRPr lang="zh-CN" altLang="en-US"/>
          </a:p>
        </p:txBody>
      </p:sp>
      <p:sp>
        <p:nvSpPr>
          <p:cNvPr id="9" name="文本占位符 8"/>
          <p:cNvSpPr>
            <a:spLocks noGrp="1"/>
          </p:cNvSpPr>
          <p:nvPr>
            <p:ph type="body" idx="16390"/>
            <p:custDataLst>
              <p:tags r:id="rId7"/>
            </p:custDataLst>
          </p:nvPr>
        </p:nvSpPr>
        <p:spPr>
          <a:xfrm>
            <a:off x="1005205" y="4657090"/>
            <a:ext cx="2286000" cy="1524000"/>
          </a:xfrm>
        </p:spPr>
        <p:txBody>
          <a:bodyPr>
            <a:normAutofit lnSpcReduction="10000"/>
          </a:bodyPr>
          <a:p>
            <a:r>
              <a:rPr lang="zh-CN" altLang="en-US"/>
              <a:t>包含会议名称、时间、地点、主办单位、征文主题、投稿截止、联系方式，重要会议附加简介、议程、住宿交通信息。</a:t>
            </a:r>
            <a:endParaRPr lang="zh-CN" altLang="en-US"/>
          </a:p>
        </p:txBody>
      </p:sp>
      <p:pic>
        <p:nvPicPr>
          <p:cNvPr id="138323518" name="图片 1"/>
          <p:cNvPicPr>
            <a:picLocks noChangeAspect="1"/>
          </p:cNvPicPr>
          <p:nvPr/>
        </p:nvPicPr>
        <p:blipFill>
          <a:blip r:embed="rId8"/>
          <a:stretch>
            <a:fillRect/>
          </a:stretch>
        </p:blipFill>
        <p:spPr>
          <a:xfrm>
            <a:off x="4665980" y="1703705"/>
            <a:ext cx="6118225" cy="3520440"/>
          </a:xfrm>
          <a:prstGeom prst="rect">
            <a:avLst/>
          </a:prstGeom>
        </p:spPr>
      </p:pic>
      <p:sp>
        <p:nvSpPr>
          <p:cNvPr id="10" name="文本框 9"/>
          <p:cNvSpPr txBox="1"/>
          <p:nvPr/>
        </p:nvSpPr>
        <p:spPr>
          <a:xfrm>
            <a:off x="5185410" y="5470208"/>
            <a:ext cx="5080000" cy="296545"/>
          </a:xfrm>
          <a:prstGeom prst="rect">
            <a:avLst/>
          </a:prstGeom>
        </p:spPr>
        <p:txBody>
          <a:bodyPr>
            <a:spAutoFit/>
          </a:bodyPr>
          <a:p>
            <a:pPr marL="0" indent="228600" algn="ctr" defTabSz="266700">
              <a:lnSpc>
                <a:spcPts val="1600"/>
              </a:lnSpc>
              <a:spcBef>
                <a:spcPct val="0"/>
              </a:spcBef>
              <a:spcAft>
                <a:spcPct val="0"/>
              </a:spcAft>
            </a:pPr>
            <a:r>
              <a:rPr lang="zh-CN" altLang="en-US" sz="1600">
                <a:latin typeface="宋体" panose="02010600030101010101" pitchFamily="2" charset="-122"/>
                <a:ea typeface="宋体" panose="02010600030101010101" pitchFamily="2" charset="-122"/>
              </a:rPr>
              <a:t>会议预报网</a:t>
            </a:r>
            <a:r>
              <a:rPr lang="zh-CN" altLang="en-US" sz="1600">
                <a:latin typeface="Times New Roman" panose="02020603050405020304"/>
                <a:ea typeface="宋体" panose="02010600030101010101" pitchFamily="2" charset="-122"/>
              </a:rPr>
              <a:t>首页</a:t>
            </a:r>
            <a:endParaRPr lang="zh-CN" altLang="en-US" sz="1600">
              <a:latin typeface="Times New Roman" panose="02020603050405020304"/>
              <a:ea typeface="宋体" panose="02010600030101010101" pitchFamily="2" charset="-122"/>
            </a:endParaRPr>
          </a:p>
        </p:txBody>
      </p:sp>
    </p:spTree>
    <p:custDataLst>
      <p:tags r:id="rId9"/>
    </p:custData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466725" y="254000"/>
            <a:ext cx="9025255" cy="660400"/>
          </a:xfrm>
        </p:spPr>
        <p:txBody>
          <a:bodyPr>
            <a:normAutofit/>
          </a:bodyPr>
          <a:p>
            <a:r>
              <a:rPr lang="en-US" altLang="zh-CN" sz="3000"/>
              <a:t>6.5.2 </a:t>
            </a:r>
            <a:r>
              <a:rPr lang="zh-CN" altLang="en-US" sz="3000"/>
              <a:t>国内会议文献信息检索</a:t>
            </a:r>
            <a:endParaRPr lang="zh-CN" altLang="en-US" sz="3000"/>
          </a:p>
        </p:txBody>
      </p:sp>
      <p:sp>
        <p:nvSpPr>
          <p:cNvPr id="3" name="文本占位符 2"/>
          <p:cNvSpPr>
            <a:spLocks noGrp="1"/>
          </p:cNvSpPr>
          <p:nvPr>
            <p:ph type="body" idx="16386"/>
            <p:custDataLst>
              <p:tags r:id="rId2"/>
            </p:custDataLst>
          </p:nvPr>
        </p:nvSpPr>
        <p:spPr>
          <a:xfrm>
            <a:off x="609600" y="1066800"/>
            <a:ext cx="3429000" cy="405765"/>
          </a:xfrm>
        </p:spPr>
        <p:txBody>
          <a:bodyPr>
            <a:normAutofit/>
          </a:bodyPr>
          <a:p>
            <a:r>
              <a:rPr lang="en-US" altLang="zh-CN"/>
              <a:t>2. </a:t>
            </a:r>
            <a:r>
              <a:rPr lang="zh-CN" altLang="en-US"/>
              <a:t>万方《中国学术会议文献数据库》</a:t>
            </a:r>
            <a:endParaRPr lang="zh-CN" altLang="en-US"/>
          </a:p>
        </p:txBody>
      </p:sp>
      <p:sp>
        <p:nvSpPr>
          <p:cNvPr id="5" name="装饰  3"/>
          <p:cNvSpPr>
            <a:spLocks noGrp="1"/>
          </p:cNvSpPr>
          <p:nvPr>
            <p:ph type="body" idx="16394"/>
            <p:custDataLst>
              <p:tags r:id="rId3"/>
            </p:custDataLst>
          </p:nvPr>
        </p:nvSpPr>
        <p:spPr>
          <a:xfrm>
            <a:off x="609600" y="1735455"/>
            <a:ext cx="3307715" cy="4972685"/>
          </a:xfrm>
        </p:spPr>
        <p:txBody>
          <a:bodyPr/>
          <a:p>
            <a:r>
              <a:rPr lang="zh-CN" altLang="en-US"/>
              <a:t> </a:t>
            </a:r>
            <a:endParaRPr lang="zh-CN" altLang="en-US"/>
          </a:p>
        </p:txBody>
      </p:sp>
      <p:sp>
        <p:nvSpPr>
          <p:cNvPr id="6" name="文本占位符 5"/>
          <p:cNvSpPr>
            <a:spLocks noGrp="1"/>
          </p:cNvSpPr>
          <p:nvPr>
            <p:ph type="body" idx="16387"/>
            <p:custDataLst>
              <p:tags r:id="rId4"/>
            </p:custDataLst>
          </p:nvPr>
        </p:nvSpPr>
        <p:spPr>
          <a:xfrm>
            <a:off x="846455" y="2002155"/>
            <a:ext cx="2286000" cy="406400"/>
          </a:xfrm>
        </p:spPr>
        <p:txBody>
          <a:bodyPr>
            <a:normAutofit/>
          </a:bodyPr>
          <a:p>
            <a:r>
              <a:rPr lang="zh-CN" altLang="en-US"/>
              <a:t>会议文献数据库</a:t>
            </a:r>
            <a:endParaRPr lang="zh-CN" altLang="en-US"/>
          </a:p>
        </p:txBody>
      </p:sp>
      <p:sp>
        <p:nvSpPr>
          <p:cNvPr id="7" name="文本占位符 6"/>
          <p:cNvSpPr>
            <a:spLocks noGrp="1"/>
          </p:cNvSpPr>
          <p:nvPr>
            <p:ph type="body" idx="16388"/>
            <p:custDataLst>
              <p:tags r:id="rId5"/>
            </p:custDataLst>
          </p:nvPr>
        </p:nvSpPr>
        <p:spPr>
          <a:xfrm>
            <a:off x="846455" y="2641600"/>
            <a:ext cx="2952115" cy="762635"/>
          </a:xfrm>
        </p:spPr>
        <p:txBody>
          <a:bodyPr>
            <a:normAutofit fontScale="80000"/>
          </a:bodyPr>
          <a:p>
            <a:r>
              <a:rPr lang="zh-CN" altLang="en-US"/>
              <a:t>涵盖中外学术会议，中文会议自1982年起，年增15万篇；外文会议超1100万篇，月度更新。</a:t>
            </a:r>
            <a:endParaRPr lang="zh-CN" altLang="en-US"/>
          </a:p>
        </p:txBody>
      </p:sp>
      <p:sp>
        <p:nvSpPr>
          <p:cNvPr id="8" name="文本占位符 7"/>
          <p:cNvSpPr>
            <a:spLocks noGrp="1"/>
          </p:cNvSpPr>
          <p:nvPr>
            <p:ph type="body" idx="16389"/>
            <p:custDataLst>
              <p:tags r:id="rId6"/>
            </p:custDataLst>
          </p:nvPr>
        </p:nvSpPr>
        <p:spPr>
          <a:xfrm>
            <a:off x="846455" y="3637280"/>
            <a:ext cx="2286000" cy="406400"/>
          </a:xfrm>
        </p:spPr>
        <p:txBody>
          <a:bodyPr>
            <a:normAutofit/>
          </a:bodyPr>
          <a:p>
            <a:r>
              <a:rPr lang="zh-CN" altLang="en-US"/>
              <a:t>登录与检索</a:t>
            </a:r>
            <a:endParaRPr lang="zh-CN" altLang="en-US"/>
          </a:p>
        </p:txBody>
      </p:sp>
      <p:sp>
        <p:nvSpPr>
          <p:cNvPr id="9" name="文本占位符 8"/>
          <p:cNvSpPr>
            <a:spLocks noGrp="1"/>
          </p:cNvSpPr>
          <p:nvPr>
            <p:ph type="body" idx="16390"/>
            <p:custDataLst>
              <p:tags r:id="rId7"/>
            </p:custDataLst>
          </p:nvPr>
        </p:nvSpPr>
        <p:spPr>
          <a:xfrm>
            <a:off x="846455" y="4228465"/>
            <a:ext cx="2952115" cy="767715"/>
          </a:xfrm>
        </p:spPr>
        <p:txBody>
          <a:bodyPr>
            <a:normAutofit fontScale="80000"/>
          </a:bodyPr>
          <a:p>
            <a:r>
              <a:rPr lang="zh-CN" altLang="en-US"/>
              <a:t>通过万方平台，可按题名、作者等7字段简单检索，或使用3框12字段高级检索，支持布尔逻辑。</a:t>
            </a:r>
            <a:endParaRPr lang="zh-CN" altLang="en-US"/>
          </a:p>
        </p:txBody>
      </p:sp>
      <p:sp>
        <p:nvSpPr>
          <p:cNvPr id="10" name="文本占位符 9"/>
          <p:cNvSpPr>
            <a:spLocks noGrp="1"/>
          </p:cNvSpPr>
          <p:nvPr>
            <p:ph type="body" idx="16391"/>
            <p:custDataLst>
              <p:tags r:id="rId8"/>
            </p:custDataLst>
          </p:nvPr>
        </p:nvSpPr>
        <p:spPr>
          <a:xfrm>
            <a:off x="846455" y="5180965"/>
            <a:ext cx="2286000" cy="406400"/>
          </a:xfrm>
        </p:spPr>
        <p:txBody>
          <a:bodyPr>
            <a:normAutofit/>
          </a:bodyPr>
          <a:p>
            <a:r>
              <a:rPr lang="zh-CN" altLang="en-US"/>
              <a:t>详细信息与服务</a:t>
            </a:r>
            <a:endParaRPr lang="zh-CN" altLang="en-US"/>
          </a:p>
        </p:txBody>
      </p:sp>
      <p:sp>
        <p:nvSpPr>
          <p:cNvPr id="11" name="文本占位符 10"/>
          <p:cNvSpPr>
            <a:spLocks noGrp="1"/>
          </p:cNvSpPr>
          <p:nvPr>
            <p:ph type="body" idx="16392"/>
            <p:custDataLst>
              <p:tags r:id="rId9"/>
            </p:custDataLst>
          </p:nvPr>
        </p:nvSpPr>
        <p:spPr>
          <a:xfrm>
            <a:off x="846455" y="5772150"/>
            <a:ext cx="2793365" cy="672465"/>
          </a:xfrm>
        </p:spPr>
        <p:txBody>
          <a:bodyPr>
            <a:normAutofit fontScale="70000"/>
          </a:bodyPr>
          <a:p>
            <a:r>
              <a:rPr lang="zh-CN" altLang="en-US"/>
              <a:t>提供文献题名、作者、摘要等，开放获取论文可直接阅读，含参考文献链接，支持多维度统计分析与个人文献库管理。</a:t>
            </a:r>
            <a:endParaRPr lang="zh-CN" altLang="en-US"/>
          </a:p>
        </p:txBody>
      </p:sp>
      <p:pic>
        <p:nvPicPr>
          <p:cNvPr id="1717010849" name="图片 1"/>
          <p:cNvPicPr>
            <a:picLocks noChangeAspect="1"/>
          </p:cNvPicPr>
          <p:nvPr/>
        </p:nvPicPr>
        <p:blipFill>
          <a:blip r:embed="rId10"/>
          <a:stretch>
            <a:fillRect/>
          </a:stretch>
        </p:blipFill>
        <p:spPr>
          <a:xfrm>
            <a:off x="5016500" y="1629410"/>
            <a:ext cx="5045710" cy="645160"/>
          </a:xfrm>
          <a:prstGeom prst="rect">
            <a:avLst/>
          </a:prstGeom>
        </p:spPr>
      </p:pic>
      <p:sp>
        <p:nvSpPr>
          <p:cNvPr id="12" name="文本框 11"/>
          <p:cNvSpPr txBox="1"/>
          <p:nvPr/>
        </p:nvSpPr>
        <p:spPr>
          <a:xfrm>
            <a:off x="4840605" y="2641283"/>
            <a:ext cx="5080000" cy="296545"/>
          </a:xfrm>
          <a:prstGeom prst="rect">
            <a:avLst/>
          </a:prstGeom>
        </p:spPr>
        <p:txBody>
          <a:bodyPr>
            <a:spAutoFit/>
          </a:bodyPr>
          <a:p>
            <a:pPr marL="0" indent="228600" algn="ctr" defTabSz="266700">
              <a:lnSpc>
                <a:spcPts val="1600"/>
              </a:lnSpc>
              <a:spcBef>
                <a:spcPct val="0"/>
              </a:spcBef>
              <a:spcAft>
                <a:spcPct val="0"/>
              </a:spcAft>
            </a:pPr>
            <a:r>
              <a:rPr lang="en-US" altLang="zh-CN" sz="1600">
                <a:latin typeface="Times New Roman" panose="02020603050405020304"/>
                <a:ea typeface="宋体" panose="02010600030101010101" pitchFamily="2" charset="-122"/>
              </a:rPr>
              <a:t> </a:t>
            </a:r>
            <a:r>
              <a:rPr lang="zh-CN" altLang="en-US" sz="1600">
                <a:latin typeface="Times New Roman" panose="02020603050405020304"/>
                <a:ea typeface="宋体" panose="02010600030101010101" pitchFamily="2" charset="-122"/>
              </a:rPr>
              <a:t>“会议”界面</a:t>
            </a:r>
            <a:endParaRPr lang="zh-CN" altLang="en-US" sz="1600">
              <a:latin typeface="Times New Roman" panose="02020603050405020304"/>
              <a:ea typeface="宋体" panose="02010600030101010101" pitchFamily="2" charset="-122"/>
            </a:endParaRPr>
          </a:p>
        </p:txBody>
      </p:sp>
      <p:pic>
        <p:nvPicPr>
          <p:cNvPr id="1033605654" name="图片 1"/>
          <p:cNvPicPr>
            <a:picLocks noChangeAspect="1"/>
          </p:cNvPicPr>
          <p:nvPr/>
        </p:nvPicPr>
        <p:blipFill>
          <a:blip r:embed="rId11"/>
          <a:stretch>
            <a:fillRect/>
          </a:stretch>
        </p:blipFill>
        <p:spPr>
          <a:xfrm>
            <a:off x="5016183" y="3637280"/>
            <a:ext cx="4979035" cy="1818640"/>
          </a:xfrm>
          <a:prstGeom prst="rect">
            <a:avLst/>
          </a:prstGeom>
        </p:spPr>
      </p:pic>
      <p:sp>
        <p:nvSpPr>
          <p:cNvPr id="13" name="文本框 12"/>
          <p:cNvSpPr txBox="1"/>
          <p:nvPr/>
        </p:nvSpPr>
        <p:spPr>
          <a:xfrm>
            <a:off x="4982210" y="5475288"/>
            <a:ext cx="5080000" cy="296545"/>
          </a:xfrm>
          <a:prstGeom prst="rect">
            <a:avLst/>
          </a:prstGeom>
        </p:spPr>
        <p:txBody>
          <a:bodyPr>
            <a:spAutoFit/>
          </a:bodyPr>
          <a:p>
            <a:pPr marL="0" indent="228600" algn="ctr" defTabSz="266700">
              <a:lnSpc>
                <a:spcPts val="1600"/>
              </a:lnSpc>
              <a:spcBef>
                <a:spcPct val="0"/>
              </a:spcBef>
              <a:spcAft>
                <a:spcPct val="0"/>
              </a:spcAft>
            </a:pPr>
            <a:r>
              <a:rPr lang="zh-CN" altLang="en-US" sz="1600">
                <a:latin typeface="Times New Roman" panose="02020603050405020304"/>
                <a:ea typeface="宋体" panose="02010600030101010101" pitchFamily="2" charset="-122"/>
              </a:rPr>
              <a:t>高级检索页面</a:t>
            </a:r>
            <a:endParaRPr lang="zh-CN" altLang="en-US" sz="1600">
              <a:latin typeface="Times New Roman" panose="02020603050405020304"/>
              <a:ea typeface="宋体" panose="02010600030101010101" pitchFamily="2" charset="-122"/>
            </a:endParaRPr>
          </a:p>
        </p:txBody>
      </p:sp>
    </p:spTree>
    <p:custDataLst>
      <p:tags r:id="rId12"/>
    </p:custData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normAutofit/>
          </a:bodyPr>
          <a:p>
            <a:r>
              <a:rPr lang="en-US" altLang="zh-CN" sz="3000"/>
              <a:t>6.5.2 </a:t>
            </a:r>
            <a:r>
              <a:rPr lang="zh-CN" altLang="en-US" sz="3000"/>
              <a:t>国内会议文献信息检索</a:t>
            </a:r>
            <a:endParaRPr lang="zh-CN" altLang="en-US" sz="3000"/>
          </a:p>
        </p:txBody>
      </p:sp>
      <p:sp>
        <p:nvSpPr>
          <p:cNvPr id="3" name="文本占位符 2"/>
          <p:cNvSpPr>
            <a:spLocks noGrp="1"/>
          </p:cNvSpPr>
          <p:nvPr>
            <p:ph type="body" idx="16386"/>
            <p:custDataLst>
              <p:tags r:id="rId2"/>
            </p:custDataLst>
          </p:nvPr>
        </p:nvSpPr>
        <p:spPr/>
        <p:txBody>
          <a:bodyPr>
            <a:normAutofit/>
          </a:bodyPr>
          <a:p>
            <a:r>
              <a:rPr lang="en-US" altLang="zh-CN"/>
              <a:t>3.</a:t>
            </a:r>
            <a:r>
              <a:rPr lang="zh-CN" altLang="en-US"/>
              <a:t>中国知网会议论文数据库</a:t>
            </a:r>
            <a:endParaRPr lang="zh-CN" altLang="en-US"/>
          </a:p>
        </p:txBody>
      </p:sp>
      <p:sp>
        <p:nvSpPr>
          <p:cNvPr id="5" name="装饰  3"/>
          <p:cNvSpPr>
            <a:spLocks noGrp="1"/>
          </p:cNvSpPr>
          <p:nvPr>
            <p:ph type="body" idx="16396"/>
            <p:custDataLst>
              <p:tags r:id="rId3"/>
            </p:custDataLst>
          </p:nvPr>
        </p:nvSpPr>
        <p:spPr/>
        <p:txBody>
          <a:bodyPr/>
          <a:p>
            <a:r>
              <a:rPr lang="zh-CN" altLang="en-US"/>
              <a:t> </a:t>
            </a:r>
            <a:endParaRPr lang="zh-CN" altLang="en-US"/>
          </a:p>
        </p:txBody>
      </p:sp>
      <p:sp>
        <p:nvSpPr>
          <p:cNvPr id="6" name="文本占位符 5"/>
          <p:cNvSpPr>
            <a:spLocks noGrp="1"/>
          </p:cNvSpPr>
          <p:nvPr>
            <p:ph type="body" idx="16387"/>
            <p:custDataLst>
              <p:tags r:id="rId4"/>
            </p:custDataLst>
          </p:nvPr>
        </p:nvSpPr>
        <p:spPr/>
        <p:txBody>
          <a:bodyPr>
            <a:normAutofit/>
          </a:bodyPr>
          <a:p>
            <a:r>
              <a:rPr lang="zh-CN" altLang="en-US"/>
              <a:t>会议论文数据库</a:t>
            </a:r>
            <a:endParaRPr lang="zh-CN" altLang="en-US"/>
          </a:p>
        </p:txBody>
      </p:sp>
      <p:sp>
        <p:nvSpPr>
          <p:cNvPr id="7" name="文本占位符 6"/>
          <p:cNvSpPr>
            <a:spLocks noGrp="1"/>
          </p:cNvSpPr>
          <p:nvPr>
            <p:ph type="body" idx="16388"/>
            <p:custDataLst>
              <p:tags r:id="rId5"/>
            </p:custDataLst>
          </p:nvPr>
        </p:nvSpPr>
        <p:spPr/>
        <p:txBody>
          <a:bodyPr>
            <a:normAutofit fontScale="60000"/>
          </a:bodyPr>
          <a:p>
            <a:r>
              <a:rPr lang="zh-CN" altLang="en-US"/>
              <a:t>收录自1953年起中国重要学术会议论文，覆盖多学科，包括全国、国际及省级会议，港澳台地区会议论文，提供全面文献资源。</a:t>
            </a:r>
            <a:endParaRPr lang="zh-CN" altLang="en-US"/>
          </a:p>
        </p:txBody>
      </p:sp>
      <p:sp>
        <p:nvSpPr>
          <p:cNvPr id="8" name="文本占位符 7"/>
          <p:cNvSpPr>
            <a:spLocks noGrp="1"/>
          </p:cNvSpPr>
          <p:nvPr>
            <p:ph type="body" idx="16389"/>
            <p:custDataLst>
              <p:tags r:id="rId6"/>
            </p:custDataLst>
          </p:nvPr>
        </p:nvSpPr>
        <p:spPr/>
        <p:txBody>
          <a:bodyPr>
            <a:normAutofit/>
          </a:bodyPr>
          <a:p>
            <a:r>
              <a:rPr lang="zh-CN" altLang="en-US"/>
              <a:t>检索方式</a:t>
            </a:r>
            <a:endParaRPr lang="zh-CN" altLang="en-US"/>
          </a:p>
        </p:txBody>
      </p:sp>
      <p:sp>
        <p:nvSpPr>
          <p:cNvPr id="9" name="文本占位符 8"/>
          <p:cNvSpPr>
            <a:spLocks noGrp="1"/>
          </p:cNvSpPr>
          <p:nvPr>
            <p:ph type="body" idx="16390"/>
            <p:custDataLst>
              <p:tags r:id="rId7"/>
            </p:custDataLst>
          </p:nvPr>
        </p:nvSpPr>
        <p:spPr/>
        <p:txBody>
          <a:bodyPr>
            <a:normAutofit fontScale="60000"/>
          </a:bodyPr>
          <a:p>
            <a:r>
              <a:rPr lang="zh-CN" altLang="en-US"/>
              <a:t>提供一框式、高级、专业、作者发文及句子检索，支持篇名、作者、会议名称等字段，结果可按学科、年份、会议层次筛选。</a:t>
            </a:r>
            <a:endParaRPr lang="zh-CN" altLang="en-US"/>
          </a:p>
        </p:txBody>
      </p:sp>
      <p:sp>
        <p:nvSpPr>
          <p:cNvPr id="10" name="文本占位符 9"/>
          <p:cNvSpPr>
            <a:spLocks noGrp="1"/>
          </p:cNvSpPr>
          <p:nvPr>
            <p:ph type="body" idx="16391"/>
            <p:custDataLst>
              <p:tags r:id="rId8"/>
            </p:custDataLst>
          </p:nvPr>
        </p:nvSpPr>
        <p:spPr/>
        <p:txBody>
          <a:bodyPr>
            <a:normAutofit/>
          </a:bodyPr>
          <a:p>
            <a:r>
              <a:rPr lang="zh-CN" altLang="en-US"/>
              <a:t>论文详细信息</a:t>
            </a:r>
            <a:endParaRPr lang="zh-CN" altLang="en-US"/>
          </a:p>
        </p:txBody>
      </p:sp>
      <p:sp>
        <p:nvSpPr>
          <p:cNvPr id="11" name="文本占位符 10"/>
          <p:cNvSpPr>
            <a:spLocks noGrp="1"/>
          </p:cNvSpPr>
          <p:nvPr>
            <p:ph type="body" idx="16392"/>
            <p:custDataLst>
              <p:tags r:id="rId9"/>
            </p:custDataLst>
          </p:nvPr>
        </p:nvSpPr>
        <p:spPr/>
        <p:txBody>
          <a:bodyPr>
            <a:normAutofit fontScale="60000"/>
          </a:bodyPr>
          <a:p>
            <a:r>
              <a:rPr lang="zh-CN" altLang="en-US"/>
              <a:t>包含篇名、作者、单位、会议名称、时间、主办单位、摘要、关键词，开放获取论文提供PDF下载，有参考文献和引文链接。</a:t>
            </a:r>
            <a:endParaRPr lang="zh-CN" altLang="en-US"/>
          </a:p>
        </p:txBody>
      </p:sp>
      <p:sp>
        <p:nvSpPr>
          <p:cNvPr id="12" name="文本占位符 11"/>
          <p:cNvSpPr>
            <a:spLocks noGrp="1"/>
          </p:cNvSpPr>
          <p:nvPr>
            <p:ph type="body" idx="16393"/>
            <p:custDataLst>
              <p:tags r:id="rId10"/>
            </p:custDataLst>
          </p:nvPr>
        </p:nvSpPr>
        <p:spPr/>
        <p:txBody>
          <a:bodyPr>
            <a:normAutofit/>
          </a:bodyPr>
          <a:p>
            <a:r>
              <a:rPr lang="zh-CN" altLang="en-US"/>
              <a:t>系统服务</a:t>
            </a:r>
            <a:endParaRPr lang="zh-CN" altLang="en-US"/>
          </a:p>
        </p:txBody>
      </p:sp>
      <p:sp>
        <p:nvSpPr>
          <p:cNvPr id="13" name="文本占位符 12"/>
          <p:cNvSpPr>
            <a:spLocks noGrp="1"/>
          </p:cNvSpPr>
          <p:nvPr>
            <p:ph type="body" idx="16394"/>
            <p:custDataLst>
              <p:tags r:id="rId11"/>
            </p:custDataLst>
          </p:nvPr>
        </p:nvSpPr>
        <p:spPr/>
        <p:txBody>
          <a:bodyPr>
            <a:normAutofit fontScale="60000"/>
          </a:bodyPr>
          <a:p>
            <a:r>
              <a:rPr lang="zh-CN" altLang="en-US"/>
              <a:t>会议结束1-2个月内可检索论文，定期数据校验更新，保证信息准确，及时处理用户反馈，确保系统稳定。</a:t>
            </a:r>
            <a:endParaRPr lang="zh-CN" altLang="en-US"/>
          </a:p>
        </p:txBody>
      </p:sp>
      <p:pic>
        <p:nvPicPr>
          <p:cNvPr id="1136281084" name="图片 1"/>
          <p:cNvPicPr>
            <a:picLocks noChangeAspect="1"/>
          </p:cNvPicPr>
          <p:nvPr>
            <p:ph idx="16395"/>
            <p:custDataLst>
              <p:tags r:id="rId12"/>
            </p:custDataLst>
          </p:nvPr>
        </p:nvPicPr>
        <p:blipFill>
          <a:blip r:embed="rId13"/>
          <a:stretch>
            <a:fillRect/>
          </a:stretch>
        </p:blipFill>
        <p:spPr>
          <a:xfrm>
            <a:off x="5779770" y="212725"/>
            <a:ext cx="4447540" cy="2387600"/>
          </a:xfrm>
          <a:prstGeom prst="rect">
            <a:avLst/>
          </a:prstGeom>
        </p:spPr>
      </p:pic>
      <p:sp>
        <p:nvSpPr>
          <p:cNvPr id="14" name="文本框 13"/>
          <p:cNvSpPr txBox="1"/>
          <p:nvPr/>
        </p:nvSpPr>
        <p:spPr>
          <a:xfrm>
            <a:off x="5463540" y="2694623"/>
            <a:ext cx="5080000" cy="296545"/>
          </a:xfrm>
          <a:prstGeom prst="rect">
            <a:avLst/>
          </a:prstGeom>
        </p:spPr>
        <p:txBody>
          <a:bodyPr>
            <a:spAutoFit/>
          </a:bodyPr>
          <a:p>
            <a:pPr marL="0" indent="228600" algn="ctr" defTabSz="266700">
              <a:lnSpc>
                <a:spcPts val="1600"/>
              </a:lnSpc>
              <a:spcBef>
                <a:spcPct val="0"/>
              </a:spcBef>
              <a:spcAft>
                <a:spcPct val="0"/>
              </a:spcAft>
            </a:pPr>
            <a:r>
              <a:rPr lang="zh-CN" altLang="en-US" sz="1600">
                <a:latin typeface="Times New Roman" panose="02020603050405020304"/>
                <a:ea typeface="宋体" panose="02010600030101010101" pitchFamily="2" charset="-122"/>
              </a:rPr>
              <a:t>会议论文库</a:t>
            </a:r>
            <a:endParaRPr lang="zh-CN" altLang="en-US" sz="1600">
              <a:latin typeface="Times New Roman" panose="02020603050405020304"/>
              <a:ea typeface="宋体" panose="02010600030101010101" pitchFamily="2" charset="-122"/>
            </a:endParaRPr>
          </a:p>
        </p:txBody>
      </p:sp>
    </p:spTree>
    <p:custDataLst>
      <p:tags r:id="rId14"/>
    </p:custData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600" y="533400"/>
            <a:ext cx="2758440" cy="1828800"/>
          </a:xfrm>
        </p:spPr>
        <p:txBody>
          <a:bodyPr>
            <a:normAutofit/>
          </a:bodyPr>
          <a:p>
            <a:r>
              <a:rPr lang="en-US" altLang="zh-CN" sz="3000"/>
              <a:t>6.5.3 </a:t>
            </a:r>
            <a:r>
              <a:rPr lang="zh-CN" altLang="en-US" sz="3000"/>
              <a:t>国外会议文献信息检索</a:t>
            </a:r>
            <a:endParaRPr lang="zh-CN" altLang="en-US" sz="3000"/>
          </a:p>
        </p:txBody>
      </p:sp>
      <p:sp>
        <p:nvSpPr>
          <p:cNvPr id="3" name="文本占位符 2"/>
          <p:cNvSpPr>
            <a:spLocks noGrp="1"/>
          </p:cNvSpPr>
          <p:nvPr>
            <p:ph type="body" idx="16386"/>
            <p:custDataLst>
              <p:tags r:id="rId2"/>
            </p:custDataLst>
          </p:nvPr>
        </p:nvSpPr>
        <p:spPr/>
        <p:txBody>
          <a:bodyPr>
            <a:normAutofit/>
          </a:bodyPr>
          <a:p>
            <a:r>
              <a:rPr lang="en-US" altLang="zh-CN" sz="2000"/>
              <a:t>1.  </a:t>
            </a:r>
            <a:r>
              <a:rPr lang="zh-CN" altLang="en-US" sz="2000"/>
              <a:t>Web of Science</a:t>
            </a:r>
            <a:endParaRPr lang="zh-CN" altLang="en-US" sz="2000"/>
          </a:p>
        </p:txBody>
      </p:sp>
      <p:sp>
        <p:nvSpPr>
          <p:cNvPr id="5" name="装饰  3"/>
          <p:cNvSpPr>
            <a:spLocks noGrp="1"/>
          </p:cNvSpPr>
          <p:nvPr>
            <p:ph type="body" idx="16394"/>
            <p:custDataLst>
              <p:tags r:id="rId3"/>
            </p:custDataLst>
          </p:nvPr>
        </p:nvSpPr>
        <p:spPr/>
        <p:txBody>
          <a:bodyPr/>
          <a:p>
            <a:r>
              <a:rPr lang="zh-CN" altLang="en-US"/>
              <a:t> </a:t>
            </a:r>
            <a:endParaRPr lang="zh-CN" altLang="en-US"/>
          </a:p>
        </p:txBody>
      </p:sp>
      <p:sp>
        <p:nvSpPr>
          <p:cNvPr id="6" name="装饰  4"/>
          <p:cNvSpPr>
            <a:spLocks noGrp="1"/>
          </p:cNvSpPr>
          <p:nvPr>
            <p:ph type="body" idx="16396"/>
            <p:custDataLst>
              <p:tags r:id="rId4"/>
            </p:custDataLst>
          </p:nvPr>
        </p:nvSpPr>
        <p:spPr/>
        <p:txBody>
          <a:bodyPr/>
          <a:p>
            <a:r>
              <a:rPr lang="zh-CN" altLang="en-US"/>
              <a:t> </a:t>
            </a:r>
            <a:endParaRPr lang="zh-CN" altLang="en-US"/>
          </a:p>
        </p:txBody>
      </p:sp>
      <p:pic>
        <p:nvPicPr>
          <p:cNvPr id="19" name="图片占位符 18"/>
          <p:cNvPicPr/>
          <p:nvPr>
            <p:ph type="pic" idx="16395"/>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4028440" y="1590040"/>
            <a:ext cx="325120" cy="325120"/>
          </a:xfrm>
          <a:prstGeom prst="rect">
            <a:avLst/>
          </a:prstGeom>
        </p:spPr>
      </p:pic>
      <p:sp>
        <p:nvSpPr>
          <p:cNvPr id="8" name="文本占位符 7"/>
          <p:cNvSpPr>
            <a:spLocks noGrp="1"/>
          </p:cNvSpPr>
          <p:nvPr>
            <p:ph type="body" idx="16387"/>
            <p:custDataLst>
              <p:tags r:id="rId8"/>
            </p:custDataLst>
          </p:nvPr>
        </p:nvSpPr>
        <p:spPr/>
        <p:txBody>
          <a:bodyPr>
            <a:normAutofit fontScale="80000"/>
          </a:bodyPr>
          <a:p>
            <a:r>
              <a:rPr lang="zh-CN" altLang="en-US"/>
              <a:t>Web of Science介绍</a:t>
            </a:r>
            <a:endParaRPr lang="zh-CN" altLang="en-US"/>
          </a:p>
        </p:txBody>
      </p:sp>
      <p:sp>
        <p:nvSpPr>
          <p:cNvPr id="9" name="文本占位符 8"/>
          <p:cNvSpPr>
            <a:spLocks noGrp="1"/>
          </p:cNvSpPr>
          <p:nvPr>
            <p:ph type="body" idx="16388"/>
            <p:custDataLst>
              <p:tags r:id="rId9"/>
            </p:custDataLst>
          </p:nvPr>
        </p:nvSpPr>
        <p:spPr/>
        <p:txBody>
          <a:bodyPr>
            <a:normAutofit fontScale="60000"/>
          </a:bodyPr>
          <a:p>
            <a:r>
              <a:rPr lang="zh-CN" altLang="en-US"/>
              <a:t>全球领先学术数据库，由Clarivate Analytics开发，覆盖多学科，是科研人员获取高质量学术资源的工具。</a:t>
            </a:r>
            <a:endParaRPr lang="zh-CN" altLang="en-US"/>
          </a:p>
        </p:txBody>
      </p:sp>
      <p:sp>
        <p:nvSpPr>
          <p:cNvPr id="10" name="装饰  8"/>
          <p:cNvSpPr>
            <a:spLocks noGrp="1"/>
          </p:cNvSpPr>
          <p:nvPr>
            <p:ph type="body" idx="16398"/>
            <p:custDataLst>
              <p:tags r:id="rId10"/>
            </p:custDataLst>
          </p:nvPr>
        </p:nvSpPr>
        <p:spPr/>
        <p:txBody>
          <a:bodyPr/>
          <a:p>
            <a:r>
              <a:rPr lang="zh-CN" altLang="en-US"/>
              <a:t> </a:t>
            </a:r>
            <a:endParaRPr lang="zh-CN" altLang="en-US"/>
          </a:p>
        </p:txBody>
      </p:sp>
      <p:pic>
        <p:nvPicPr>
          <p:cNvPr id="18" name="图片占位符 17"/>
          <p:cNvPicPr/>
          <p:nvPr>
            <p:ph type="pic" idx="16397"/>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4028440" y="3266440"/>
            <a:ext cx="325120" cy="325120"/>
          </a:xfrm>
          <a:prstGeom prst="rect">
            <a:avLst/>
          </a:prstGeom>
        </p:spPr>
      </p:pic>
      <p:sp>
        <p:nvSpPr>
          <p:cNvPr id="12" name="文本占位符 11"/>
          <p:cNvSpPr>
            <a:spLocks noGrp="1"/>
          </p:cNvSpPr>
          <p:nvPr>
            <p:ph type="body" idx="16389"/>
            <p:custDataLst>
              <p:tags r:id="rId14"/>
            </p:custDataLst>
          </p:nvPr>
        </p:nvSpPr>
        <p:spPr/>
        <p:txBody>
          <a:bodyPr>
            <a:normAutofit/>
          </a:bodyPr>
          <a:p>
            <a:r>
              <a:rPr lang="zh-CN" altLang="en-US" sz="1900"/>
              <a:t>主要数据库</a:t>
            </a:r>
            <a:endParaRPr lang="zh-CN" altLang="en-US" sz="1900"/>
          </a:p>
        </p:txBody>
      </p:sp>
      <p:sp>
        <p:nvSpPr>
          <p:cNvPr id="13" name="文本占位符 12"/>
          <p:cNvSpPr>
            <a:spLocks noGrp="1"/>
          </p:cNvSpPr>
          <p:nvPr>
            <p:ph type="body" idx="16390"/>
            <p:custDataLst>
              <p:tags r:id="rId15"/>
            </p:custDataLst>
          </p:nvPr>
        </p:nvSpPr>
        <p:spPr/>
        <p:txBody>
          <a:bodyPr>
            <a:normAutofit fontScale="60000"/>
          </a:bodyPr>
          <a:p>
            <a:r>
              <a:rPr lang="zh-CN" altLang="en-US"/>
              <a:t>包括SCIE、SSCI、A&amp;HCI等，覆盖自然科学、社会科学、艺术与人文，及会议录、图书，支持跨学科研究。</a:t>
            </a:r>
            <a:endParaRPr lang="zh-CN" altLang="en-US"/>
          </a:p>
        </p:txBody>
      </p:sp>
      <p:sp>
        <p:nvSpPr>
          <p:cNvPr id="14" name="装饰  2"/>
          <p:cNvSpPr>
            <a:spLocks noGrp="1"/>
          </p:cNvSpPr>
          <p:nvPr>
            <p:ph type="body" idx="16400"/>
            <p:custDataLst>
              <p:tags r:id="rId16"/>
            </p:custDataLst>
          </p:nvPr>
        </p:nvSpPr>
        <p:spPr/>
        <p:txBody>
          <a:bodyPr/>
          <a:p>
            <a:r>
              <a:rPr lang="zh-CN" altLang="en-US"/>
              <a:t> </a:t>
            </a:r>
            <a:endParaRPr lang="zh-CN" altLang="en-US"/>
          </a:p>
        </p:txBody>
      </p:sp>
      <p:pic>
        <p:nvPicPr>
          <p:cNvPr id="20" name="图片占位符 19"/>
          <p:cNvPicPr/>
          <p:nvPr>
            <p:ph type="pic" idx="16399"/>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4028440" y="4942840"/>
            <a:ext cx="325120" cy="325120"/>
          </a:xfrm>
          <a:prstGeom prst="rect">
            <a:avLst/>
          </a:prstGeom>
        </p:spPr>
      </p:pic>
      <p:sp>
        <p:nvSpPr>
          <p:cNvPr id="16" name="文本占位符 15"/>
          <p:cNvSpPr>
            <a:spLocks noGrp="1"/>
          </p:cNvSpPr>
          <p:nvPr>
            <p:ph type="body" idx="16391"/>
            <p:custDataLst>
              <p:tags r:id="rId20"/>
            </p:custDataLst>
          </p:nvPr>
        </p:nvSpPr>
        <p:spPr/>
        <p:txBody>
          <a:bodyPr>
            <a:normAutofit/>
          </a:bodyPr>
          <a:p>
            <a:r>
              <a:rPr lang="zh-CN" altLang="en-US" sz="1900"/>
              <a:t>专业数据库</a:t>
            </a:r>
            <a:endParaRPr lang="zh-CN" altLang="en-US" sz="1900"/>
          </a:p>
        </p:txBody>
      </p:sp>
      <p:sp>
        <p:nvSpPr>
          <p:cNvPr id="17" name="文本占位符 16"/>
          <p:cNvSpPr>
            <a:spLocks noGrp="1"/>
          </p:cNvSpPr>
          <p:nvPr>
            <p:ph type="body" idx="16392"/>
            <p:custDataLst>
              <p:tags r:id="rId21"/>
            </p:custDataLst>
          </p:nvPr>
        </p:nvSpPr>
        <p:spPr/>
        <p:txBody>
          <a:bodyPr>
            <a:normAutofit fontScale="60000"/>
          </a:bodyPr>
          <a:p>
            <a:r>
              <a:rPr lang="zh-CN" altLang="en-US"/>
              <a:t>涵盖MEDLINE、BIOSIS、Inspec等，针对医学、生物学、工程技术等领域，提供深入研究资料。</a:t>
            </a:r>
            <a:endParaRPr lang="zh-CN" altLang="en-US"/>
          </a:p>
        </p:txBody>
      </p:sp>
      <p:pic>
        <p:nvPicPr>
          <p:cNvPr id="805404356" name="图片 1"/>
          <p:cNvPicPr>
            <a:picLocks noChangeAspect="1"/>
          </p:cNvPicPr>
          <p:nvPr/>
        </p:nvPicPr>
        <p:blipFill>
          <a:blip r:embed="rId22"/>
          <a:stretch>
            <a:fillRect/>
          </a:stretch>
        </p:blipFill>
        <p:spPr>
          <a:xfrm>
            <a:off x="8153400" y="774065"/>
            <a:ext cx="3890645" cy="2110105"/>
          </a:xfrm>
          <a:prstGeom prst="rect">
            <a:avLst/>
          </a:prstGeom>
        </p:spPr>
      </p:pic>
      <p:sp>
        <p:nvSpPr>
          <p:cNvPr id="7" name="文本框 6"/>
          <p:cNvSpPr txBox="1"/>
          <p:nvPr/>
        </p:nvSpPr>
        <p:spPr>
          <a:xfrm>
            <a:off x="8771255" y="2884170"/>
            <a:ext cx="2372995" cy="327660"/>
          </a:xfrm>
          <a:prstGeom prst="rect">
            <a:avLst/>
          </a:prstGeom>
        </p:spPr>
        <p:txBody>
          <a:bodyPr>
            <a:noAutofit/>
          </a:bodyPr>
          <a:p>
            <a:pPr marL="0" indent="228600" algn="ctr" defTabSz="266700">
              <a:lnSpc>
                <a:spcPts val="1600"/>
              </a:lnSpc>
              <a:spcBef>
                <a:spcPct val="0"/>
              </a:spcBef>
              <a:spcAft>
                <a:spcPct val="0"/>
              </a:spcAft>
            </a:pPr>
            <a:r>
              <a:rPr lang="en-US" altLang="zh-CN" sz="1200">
                <a:latin typeface="Times New Roman" panose="02020603050405020304"/>
                <a:ea typeface="宋体" panose="02010600030101010101" pitchFamily="2" charset="-122"/>
              </a:rPr>
              <a:t> Web of Science</a:t>
            </a:r>
            <a:r>
              <a:rPr lang="zh-CN" altLang="en-US" sz="1200">
                <a:latin typeface="Times New Roman" panose="02020603050405020304"/>
                <a:ea typeface="宋体" panose="02010600030101010101" pitchFamily="2" charset="-122"/>
              </a:rPr>
              <a:t>首页</a:t>
            </a:r>
            <a:endParaRPr lang="zh-CN" altLang="en-US" sz="1200">
              <a:latin typeface="Times New Roman" panose="02020603050405020304"/>
              <a:ea typeface="宋体" panose="02010600030101010101" pitchFamily="2" charset="-122"/>
            </a:endParaRPr>
          </a:p>
        </p:txBody>
      </p:sp>
      <p:pic>
        <p:nvPicPr>
          <p:cNvPr id="1318520416" name="图片 1"/>
          <p:cNvPicPr>
            <a:picLocks noChangeAspect="1"/>
          </p:cNvPicPr>
          <p:nvPr/>
        </p:nvPicPr>
        <p:blipFill>
          <a:blip r:embed="rId23"/>
          <a:stretch>
            <a:fillRect/>
          </a:stretch>
        </p:blipFill>
        <p:spPr>
          <a:xfrm>
            <a:off x="7966075" y="3810000"/>
            <a:ext cx="3983355" cy="1905000"/>
          </a:xfrm>
          <a:prstGeom prst="rect">
            <a:avLst/>
          </a:prstGeom>
        </p:spPr>
      </p:pic>
      <p:sp>
        <p:nvSpPr>
          <p:cNvPr id="11" name="文本框 10"/>
          <p:cNvSpPr txBox="1"/>
          <p:nvPr/>
        </p:nvSpPr>
        <p:spPr>
          <a:xfrm>
            <a:off x="8376920" y="5715000"/>
            <a:ext cx="2813685" cy="358775"/>
          </a:xfrm>
          <a:prstGeom prst="rect">
            <a:avLst/>
          </a:prstGeom>
        </p:spPr>
        <p:txBody>
          <a:bodyPr>
            <a:noAutofit/>
          </a:bodyPr>
          <a:p>
            <a:pPr marL="0" indent="228600" algn="ctr" defTabSz="266700">
              <a:lnSpc>
                <a:spcPts val="1600"/>
              </a:lnSpc>
              <a:spcBef>
                <a:spcPct val="0"/>
              </a:spcBef>
              <a:spcAft>
                <a:spcPct val="0"/>
              </a:spcAft>
            </a:pPr>
            <a:r>
              <a:rPr lang="zh-CN" altLang="en-US" sz="1200">
                <a:latin typeface="Times New Roman" panose="02020603050405020304"/>
                <a:ea typeface="宋体" panose="02010600030101010101" pitchFamily="2" charset="-122"/>
              </a:rPr>
              <a:t>高级检索页面</a:t>
            </a:r>
            <a:endParaRPr lang="zh-CN" altLang="en-US" sz="1200">
              <a:latin typeface="Times New Roman" panose="02020603050405020304"/>
              <a:ea typeface="宋体" panose="02010600030101010101" pitchFamily="2" charset="-122"/>
            </a:endParaRPr>
          </a:p>
        </p:txBody>
      </p:sp>
    </p:spTree>
    <p:custDataLst>
      <p:tags r:id="rId24"/>
    </p:custData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600" y="153035"/>
            <a:ext cx="10972800" cy="609600"/>
          </a:xfrm>
        </p:spPr>
        <p:txBody>
          <a:bodyPr>
            <a:normAutofit/>
          </a:bodyPr>
          <a:p>
            <a:r>
              <a:rPr lang="en-US" altLang="zh-CN" sz="3200"/>
              <a:t>6.5.3 </a:t>
            </a:r>
            <a:r>
              <a:rPr lang="zh-CN" altLang="en-US" sz="3200"/>
              <a:t>国外会议文献信息检索</a:t>
            </a:r>
            <a:r>
              <a:rPr sz="3200">
                <a:sym typeface="+mn-ea"/>
              </a:rPr>
              <a:t>：</a:t>
            </a:r>
            <a:r>
              <a:rPr lang="en-US" altLang="zh-CN" sz="3200">
                <a:sym typeface="+mn-ea"/>
              </a:rPr>
              <a:t>1.  </a:t>
            </a:r>
            <a:r>
              <a:rPr sz="3200">
                <a:sym typeface="+mn-ea"/>
              </a:rPr>
              <a:t>Web of Science</a:t>
            </a:r>
            <a:endParaRPr lang="en-US" altLang="zh-CN" sz="3200"/>
          </a:p>
        </p:txBody>
      </p:sp>
      <p:sp>
        <p:nvSpPr>
          <p:cNvPr id="3" name="装饰  1"/>
          <p:cNvSpPr>
            <a:spLocks noGrp="1"/>
          </p:cNvSpPr>
          <p:nvPr>
            <p:ph type="body" idx="16393"/>
            <p:custDataLst>
              <p:tags r:id="rId2"/>
            </p:custDataLst>
          </p:nvPr>
        </p:nvSpPr>
        <p:spPr>
          <a:xfrm>
            <a:off x="609600" y="4622165"/>
            <a:ext cx="3454400" cy="2092960"/>
          </a:xfrm>
        </p:spPr>
        <p:txBody>
          <a:bodyPr/>
          <a:p>
            <a:r>
              <a:rPr lang="zh-CN" altLang="en-US"/>
              <a:t> </a:t>
            </a:r>
            <a:endParaRPr lang="zh-CN" altLang="en-US"/>
          </a:p>
        </p:txBody>
      </p:sp>
      <p:sp>
        <p:nvSpPr>
          <p:cNvPr id="5" name="文本占位符 4"/>
          <p:cNvSpPr>
            <a:spLocks noGrp="1"/>
          </p:cNvSpPr>
          <p:nvPr>
            <p:ph type="body" idx="16386"/>
            <p:custDataLst>
              <p:tags r:id="rId3"/>
            </p:custDataLst>
          </p:nvPr>
        </p:nvSpPr>
        <p:spPr>
          <a:xfrm>
            <a:off x="920750" y="4838700"/>
            <a:ext cx="2641600" cy="406400"/>
          </a:xfrm>
        </p:spPr>
        <p:txBody>
          <a:bodyPr>
            <a:normAutofit/>
          </a:bodyPr>
          <a:p>
            <a:r>
              <a:rPr lang="zh-CN" altLang="en-US"/>
              <a:t>地区数据库</a:t>
            </a:r>
            <a:endParaRPr lang="zh-CN" altLang="en-US"/>
          </a:p>
        </p:txBody>
      </p:sp>
      <p:sp>
        <p:nvSpPr>
          <p:cNvPr id="6" name="文本占位符 5"/>
          <p:cNvSpPr>
            <a:spLocks noGrp="1"/>
          </p:cNvSpPr>
          <p:nvPr>
            <p:ph type="body" idx="16387"/>
            <p:custDataLst>
              <p:tags r:id="rId4"/>
            </p:custDataLst>
          </p:nvPr>
        </p:nvSpPr>
        <p:spPr>
          <a:xfrm>
            <a:off x="1016000" y="5351780"/>
            <a:ext cx="2641600" cy="1219200"/>
          </a:xfrm>
        </p:spPr>
        <p:txBody>
          <a:bodyPr>
            <a:normAutofit/>
          </a:bodyPr>
          <a:p>
            <a:r>
              <a:rPr lang="zh-CN" altLang="en-US"/>
              <a:t>如Chinese Science Citation Database、KCI-Korean Journal Database，聚焦特定区域科研成果。</a:t>
            </a:r>
            <a:endParaRPr lang="zh-CN" altLang="en-US"/>
          </a:p>
        </p:txBody>
      </p:sp>
      <p:sp>
        <p:nvSpPr>
          <p:cNvPr id="7" name="装饰  5"/>
          <p:cNvSpPr>
            <a:spLocks noGrp="1"/>
          </p:cNvSpPr>
          <p:nvPr>
            <p:ph type="body" idx="16395"/>
            <p:custDataLst>
              <p:tags r:id="rId5"/>
            </p:custDataLst>
          </p:nvPr>
        </p:nvSpPr>
        <p:spPr>
          <a:xfrm>
            <a:off x="4368800" y="4622800"/>
            <a:ext cx="3454400" cy="2092325"/>
          </a:xfrm>
        </p:spPr>
        <p:txBody>
          <a:bodyPr/>
          <a:p>
            <a:r>
              <a:rPr lang="zh-CN" altLang="en-US"/>
              <a:t> </a:t>
            </a:r>
            <a:endParaRPr lang="zh-CN" altLang="en-US"/>
          </a:p>
        </p:txBody>
      </p:sp>
      <p:sp>
        <p:nvSpPr>
          <p:cNvPr id="9" name="文本占位符 8"/>
          <p:cNvSpPr>
            <a:spLocks noGrp="1"/>
          </p:cNvSpPr>
          <p:nvPr>
            <p:ph type="body" idx="16388"/>
            <p:custDataLst>
              <p:tags r:id="rId6"/>
            </p:custDataLst>
          </p:nvPr>
        </p:nvSpPr>
        <p:spPr>
          <a:xfrm>
            <a:off x="4429125" y="4749800"/>
            <a:ext cx="2927350" cy="406400"/>
          </a:xfrm>
        </p:spPr>
        <p:txBody>
          <a:bodyPr>
            <a:normAutofit/>
          </a:bodyPr>
          <a:p>
            <a:r>
              <a:rPr lang="zh-CN" altLang="en-US"/>
              <a:t>化学相关数据库</a:t>
            </a:r>
            <a:endParaRPr lang="zh-CN" altLang="en-US"/>
          </a:p>
        </p:txBody>
      </p:sp>
      <p:sp>
        <p:nvSpPr>
          <p:cNvPr id="10" name="文本占位符 9"/>
          <p:cNvSpPr>
            <a:spLocks noGrp="1"/>
          </p:cNvSpPr>
          <p:nvPr>
            <p:ph type="body" idx="16389"/>
            <p:custDataLst>
              <p:tags r:id="rId7"/>
            </p:custDataLst>
          </p:nvPr>
        </p:nvSpPr>
        <p:spPr>
          <a:xfrm>
            <a:off x="4775200" y="5351780"/>
            <a:ext cx="2641600" cy="1219200"/>
          </a:xfrm>
        </p:spPr>
        <p:txBody>
          <a:bodyPr>
            <a:normAutofit/>
          </a:bodyPr>
          <a:p>
            <a:r>
              <a:rPr lang="zh-CN" altLang="en-US"/>
              <a:t>Current Chemical Reactions和Index Chemicus，提供化学反应信息和新化合物数据，助力化学研究。</a:t>
            </a:r>
            <a:endParaRPr lang="zh-CN" altLang="en-US"/>
          </a:p>
        </p:txBody>
      </p:sp>
      <p:sp>
        <p:nvSpPr>
          <p:cNvPr id="11" name="装饰  9"/>
          <p:cNvSpPr>
            <a:spLocks noGrp="1"/>
          </p:cNvSpPr>
          <p:nvPr>
            <p:ph type="body" idx="16397"/>
            <p:custDataLst>
              <p:tags r:id="rId8"/>
            </p:custDataLst>
          </p:nvPr>
        </p:nvSpPr>
        <p:spPr>
          <a:xfrm>
            <a:off x="8128000" y="4622165"/>
            <a:ext cx="3454400" cy="2092960"/>
          </a:xfrm>
        </p:spPr>
        <p:txBody>
          <a:bodyPr/>
          <a:p>
            <a:r>
              <a:rPr lang="zh-CN" altLang="en-US"/>
              <a:t> </a:t>
            </a:r>
            <a:endParaRPr lang="zh-CN" altLang="en-US"/>
          </a:p>
        </p:txBody>
      </p:sp>
      <p:sp>
        <p:nvSpPr>
          <p:cNvPr id="13" name="文本占位符 12"/>
          <p:cNvSpPr>
            <a:spLocks noGrp="1"/>
          </p:cNvSpPr>
          <p:nvPr>
            <p:ph type="body" idx="16390"/>
            <p:custDataLst>
              <p:tags r:id="rId9"/>
            </p:custDataLst>
          </p:nvPr>
        </p:nvSpPr>
        <p:spPr>
          <a:xfrm>
            <a:off x="8534400" y="4749800"/>
            <a:ext cx="2641600" cy="406400"/>
          </a:xfrm>
        </p:spPr>
        <p:txBody>
          <a:bodyPr>
            <a:normAutofit/>
          </a:bodyPr>
          <a:p>
            <a:r>
              <a:rPr lang="zh-CN" altLang="en-US"/>
              <a:t>检索方法</a:t>
            </a:r>
            <a:endParaRPr lang="zh-CN" altLang="en-US"/>
          </a:p>
        </p:txBody>
      </p:sp>
      <p:sp>
        <p:nvSpPr>
          <p:cNvPr id="14" name="文本占位符 13"/>
          <p:cNvSpPr>
            <a:spLocks noGrp="1"/>
          </p:cNvSpPr>
          <p:nvPr>
            <p:ph type="body" idx="16391"/>
            <p:custDataLst>
              <p:tags r:id="rId10"/>
            </p:custDataLst>
          </p:nvPr>
        </p:nvSpPr>
        <p:spPr>
          <a:xfrm>
            <a:off x="8534400" y="5351780"/>
            <a:ext cx="2641600" cy="1219200"/>
          </a:xfrm>
        </p:spPr>
        <p:txBody>
          <a:bodyPr>
            <a:normAutofit/>
          </a:bodyPr>
          <a:p>
            <a:r>
              <a:rPr lang="zh-CN" altLang="en-US"/>
              <a:t>基本检索适合快速查找，使用关键词结合布尔逻辑符；高级检索提供定制化搜索，精准定位文献。</a:t>
            </a:r>
            <a:endParaRPr lang="zh-CN" altLang="en-US"/>
          </a:p>
        </p:txBody>
      </p:sp>
      <p:pic>
        <p:nvPicPr>
          <p:cNvPr id="805404356" name="图片 1"/>
          <p:cNvPicPr>
            <a:picLocks noChangeAspect="1"/>
          </p:cNvPicPr>
          <p:nvPr>
            <p:custDataLst>
              <p:tags r:id="rId11"/>
            </p:custDataLst>
          </p:nvPr>
        </p:nvPicPr>
        <p:blipFill>
          <a:blip r:embed="rId12"/>
          <a:stretch>
            <a:fillRect/>
          </a:stretch>
        </p:blipFill>
        <p:spPr>
          <a:xfrm>
            <a:off x="609600" y="1127125"/>
            <a:ext cx="5114290" cy="2773680"/>
          </a:xfrm>
          <a:prstGeom prst="rect">
            <a:avLst/>
          </a:prstGeom>
          <a:ln>
            <a:noFill/>
            <a:prstDash val="sysDash"/>
          </a:ln>
        </p:spPr>
      </p:pic>
      <p:sp>
        <p:nvSpPr>
          <p:cNvPr id="18" name="文本框 17"/>
          <p:cNvSpPr txBox="1"/>
          <p:nvPr/>
        </p:nvSpPr>
        <p:spPr>
          <a:xfrm>
            <a:off x="1612900" y="4102735"/>
            <a:ext cx="3162300" cy="106045"/>
          </a:xfrm>
          <a:prstGeom prst="rect">
            <a:avLst/>
          </a:prstGeom>
        </p:spPr>
        <p:txBody>
          <a:bodyPr>
            <a:noAutofit/>
          </a:bodyPr>
          <a:p>
            <a:pPr marL="0" indent="228600" algn="ctr" defTabSz="266700">
              <a:lnSpc>
                <a:spcPts val="1600"/>
              </a:lnSpc>
              <a:spcBef>
                <a:spcPct val="0"/>
              </a:spcBef>
              <a:spcAft>
                <a:spcPct val="0"/>
              </a:spcAft>
            </a:pPr>
            <a:r>
              <a:rPr lang="en-US" altLang="zh-CN" sz="1600">
                <a:latin typeface="Times New Roman" panose="02020603050405020304"/>
                <a:ea typeface="宋体" panose="02010600030101010101" pitchFamily="2" charset="-122"/>
              </a:rPr>
              <a:t> Web of Science</a:t>
            </a:r>
            <a:r>
              <a:rPr lang="zh-CN" altLang="en-US" sz="1600">
                <a:latin typeface="Times New Roman" panose="02020603050405020304"/>
                <a:ea typeface="宋体" panose="02010600030101010101" pitchFamily="2" charset="-122"/>
              </a:rPr>
              <a:t>首页</a:t>
            </a:r>
            <a:endParaRPr lang="zh-CN" altLang="en-US" sz="1600">
              <a:latin typeface="Times New Roman" panose="02020603050405020304"/>
              <a:ea typeface="宋体" panose="02010600030101010101" pitchFamily="2" charset="-122"/>
            </a:endParaRPr>
          </a:p>
        </p:txBody>
      </p:sp>
      <p:pic>
        <p:nvPicPr>
          <p:cNvPr id="1318520416" name="图片 1"/>
          <p:cNvPicPr>
            <a:picLocks noChangeAspect="1"/>
          </p:cNvPicPr>
          <p:nvPr/>
        </p:nvPicPr>
        <p:blipFill>
          <a:blip r:embed="rId13"/>
          <a:stretch>
            <a:fillRect/>
          </a:stretch>
        </p:blipFill>
        <p:spPr>
          <a:xfrm>
            <a:off x="6301740" y="1527175"/>
            <a:ext cx="4874260" cy="2330450"/>
          </a:xfrm>
          <a:prstGeom prst="rect">
            <a:avLst/>
          </a:prstGeom>
        </p:spPr>
      </p:pic>
      <p:sp>
        <p:nvSpPr>
          <p:cNvPr id="19" name="文本框 18"/>
          <p:cNvSpPr txBox="1"/>
          <p:nvPr/>
        </p:nvSpPr>
        <p:spPr>
          <a:xfrm>
            <a:off x="6301740" y="3951288"/>
            <a:ext cx="5080000" cy="296545"/>
          </a:xfrm>
          <a:prstGeom prst="rect">
            <a:avLst/>
          </a:prstGeom>
        </p:spPr>
        <p:txBody>
          <a:bodyPr>
            <a:spAutoFit/>
          </a:bodyPr>
          <a:p>
            <a:pPr marL="0" indent="228600" algn="ctr" defTabSz="266700">
              <a:lnSpc>
                <a:spcPts val="1600"/>
              </a:lnSpc>
              <a:spcBef>
                <a:spcPct val="0"/>
              </a:spcBef>
              <a:spcAft>
                <a:spcPct val="0"/>
              </a:spcAft>
            </a:pPr>
            <a:r>
              <a:rPr lang="zh-CN" altLang="en-US" sz="1600">
                <a:latin typeface="Times New Roman" panose="02020603050405020304"/>
                <a:ea typeface="宋体" panose="02010600030101010101" pitchFamily="2" charset="-122"/>
              </a:rPr>
              <a:t>高级检索页面</a:t>
            </a:r>
            <a:endParaRPr lang="zh-CN" altLang="en-US" sz="1600">
              <a:latin typeface="Times New Roman" panose="02020603050405020304"/>
              <a:ea typeface="宋体" panose="02010600030101010101" pitchFamily="2" charset="-122"/>
            </a:endParaRPr>
          </a:p>
        </p:txBody>
      </p:sp>
    </p:spTree>
    <p:custDataLst>
      <p:tags r:id="rId14"/>
    </p:custData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482600" y="355600"/>
            <a:ext cx="3403600" cy="1274445"/>
          </a:xfrm>
        </p:spPr>
        <p:txBody>
          <a:bodyPr>
            <a:normAutofit/>
          </a:bodyPr>
          <a:p>
            <a:r>
              <a:rPr lang="en-US" altLang="zh-CN"/>
              <a:t>6.5.3 </a:t>
            </a:r>
            <a:r>
              <a:rPr lang="zh-CN" altLang="en-US"/>
              <a:t>国外会议文献信息检索</a:t>
            </a:r>
            <a:r>
              <a:rPr>
                <a:sym typeface="+mn-ea"/>
              </a:rPr>
              <a:t>：</a:t>
            </a:r>
            <a:endParaRPr lang="zh-CN" altLang="en-US"/>
          </a:p>
        </p:txBody>
      </p:sp>
      <p:sp>
        <p:nvSpPr>
          <p:cNvPr id="3" name="文本占位符 2"/>
          <p:cNvSpPr>
            <a:spLocks noGrp="1"/>
          </p:cNvSpPr>
          <p:nvPr>
            <p:ph type="body" idx="16386"/>
            <p:custDataLst>
              <p:tags r:id="rId2"/>
            </p:custDataLst>
          </p:nvPr>
        </p:nvSpPr>
        <p:spPr>
          <a:xfrm>
            <a:off x="609600" y="2184400"/>
            <a:ext cx="2971800" cy="642620"/>
          </a:xfrm>
        </p:spPr>
        <p:txBody>
          <a:bodyPr>
            <a:normAutofit/>
          </a:bodyPr>
          <a:p>
            <a:r>
              <a:rPr lang="en-US" altLang="zh-CN"/>
              <a:t>2.   </a:t>
            </a:r>
            <a:r>
              <a:rPr lang="zh-CN" altLang="en-US"/>
              <a:t>IEEE Xplore</a:t>
            </a:r>
            <a:endParaRPr lang="zh-CN" altLang="en-US"/>
          </a:p>
        </p:txBody>
      </p:sp>
      <p:sp>
        <p:nvSpPr>
          <p:cNvPr id="5" name="装饰  3"/>
          <p:cNvSpPr>
            <a:spLocks noGrp="1"/>
          </p:cNvSpPr>
          <p:nvPr>
            <p:ph type="body" idx="16398"/>
            <p:custDataLst>
              <p:tags r:id="rId3"/>
            </p:custDataLst>
          </p:nvPr>
        </p:nvSpPr>
        <p:spPr/>
        <p:txBody>
          <a:bodyPr/>
          <a:p>
            <a:r>
              <a:rPr lang="zh-CN" altLang="en-US"/>
              <a:t> </a:t>
            </a:r>
            <a:endParaRPr lang="zh-CN" altLang="en-US"/>
          </a:p>
        </p:txBody>
      </p:sp>
      <p:sp>
        <p:nvSpPr>
          <p:cNvPr id="6" name="文本占位符 5"/>
          <p:cNvSpPr>
            <a:spLocks noGrp="1"/>
          </p:cNvSpPr>
          <p:nvPr>
            <p:ph type="body" idx="16387"/>
            <p:custDataLst>
              <p:tags r:id="rId4"/>
            </p:custDataLst>
          </p:nvPr>
        </p:nvSpPr>
        <p:spPr/>
        <p:txBody>
          <a:bodyPr>
            <a:normAutofit fontScale="80000"/>
          </a:bodyPr>
          <a:p>
            <a:r>
              <a:rPr lang="zh-CN" altLang="en-US"/>
              <a:t>IEEE Xplore简介</a:t>
            </a:r>
            <a:endParaRPr lang="zh-CN" altLang="en-US"/>
          </a:p>
        </p:txBody>
      </p:sp>
      <p:sp>
        <p:nvSpPr>
          <p:cNvPr id="7" name="文本占位符 6"/>
          <p:cNvSpPr>
            <a:spLocks noGrp="1"/>
          </p:cNvSpPr>
          <p:nvPr>
            <p:ph type="body" idx="16388"/>
            <p:custDataLst>
              <p:tags r:id="rId5"/>
            </p:custDataLst>
          </p:nvPr>
        </p:nvSpPr>
        <p:spPr/>
        <p:txBody>
          <a:bodyPr>
            <a:normAutofit fontScale="60000"/>
          </a:bodyPr>
          <a:p>
            <a:r>
              <a:rPr lang="zh-CN" altLang="en-US"/>
              <a:t>全球大型科技文献库，聚焦电气工程、计算机科学领域，收录IEEE会议论文、期刊及标准文献。</a:t>
            </a:r>
            <a:endParaRPr lang="zh-CN" altLang="en-US"/>
          </a:p>
        </p:txBody>
      </p:sp>
      <p:sp>
        <p:nvSpPr>
          <p:cNvPr id="8" name="装饰  6"/>
          <p:cNvSpPr>
            <a:spLocks noGrp="1"/>
          </p:cNvSpPr>
          <p:nvPr>
            <p:ph type="body" idx="16399"/>
            <p:custDataLst>
              <p:tags r:id="rId6"/>
            </p:custDataLst>
          </p:nvPr>
        </p:nvSpPr>
        <p:spPr/>
        <p:txBody>
          <a:bodyPr/>
          <a:p>
            <a:r>
              <a:rPr lang="zh-CN" altLang="en-US"/>
              <a:t> </a:t>
            </a:r>
            <a:endParaRPr lang="zh-CN" altLang="en-US"/>
          </a:p>
        </p:txBody>
      </p:sp>
      <p:sp>
        <p:nvSpPr>
          <p:cNvPr id="9" name="文本占位符 8"/>
          <p:cNvSpPr>
            <a:spLocks noGrp="1"/>
          </p:cNvSpPr>
          <p:nvPr>
            <p:ph type="body" idx="16389"/>
            <p:custDataLst>
              <p:tags r:id="rId7"/>
            </p:custDataLst>
          </p:nvPr>
        </p:nvSpPr>
        <p:spPr/>
        <p:txBody>
          <a:bodyPr>
            <a:normAutofit/>
          </a:bodyPr>
          <a:p>
            <a:r>
              <a:rPr lang="zh-CN" altLang="en-US" sz="1900"/>
              <a:t>基本搜索方法</a:t>
            </a:r>
            <a:endParaRPr lang="zh-CN" altLang="en-US" sz="1900"/>
          </a:p>
        </p:txBody>
      </p:sp>
      <p:sp>
        <p:nvSpPr>
          <p:cNvPr id="10" name="文本占位符 9"/>
          <p:cNvSpPr>
            <a:spLocks noGrp="1"/>
          </p:cNvSpPr>
          <p:nvPr>
            <p:ph type="body" idx="16390"/>
            <p:custDataLst>
              <p:tags r:id="rId8"/>
            </p:custDataLst>
          </p:nvPr>
        </p:nvSpPr>
        <p:spPr/>
        <p:txBody>
          <a:bodyPr>
            <a:normAutofit fontScale="60000"/>
          </a:bodyPr>
          <a:p>
            <a:r>
              <a:rPr lang="zh-CN" altLang="en-US"/>
              <a:t>选择搜索类型如会议、期刊，输入关键词，点击搜索按钮进行文献检索。</a:t>
            </a:r>
            <a:endParaRPr lang="zh-CN" altLang="en-US"/>
          </a:p>
        </p:txBody>
      </p:sp>
      <p:sp>
        <p:nvSpPr>
          <p:cNvPr id="11" name="装饰  9"/>
          <p:cNvSpPr>
            <a:spLocks noGrp="1"/>
          </p:cNvSpPr>
          <p:nvPr>
            <p:ph type="body" idx="16400"/>
            <p:custDataLst>
              <p:tags r:id="rId9"/>
            </p:custDataLst>
          </p:nvPr>
        </p:nvSpPr>
        <p:spPr/>
        <p:txBody>
          <a:bodyPr/>
          <a:p>
            <a:r>
              <a:rPr lang="zh-CN" altLang="en-US"/>
              <a:t> </a:t>
            </a:r>
            <a:endParaRPr lang="zh-CN" altLang="en-US"/>
          </a:p>
        </p:txBody>
      </p:sp>
      <p:sp>
        <p:nvSpPr>
          <p:cNvPr id="12" name="文本占位符 11"/>
          <p:cNvSpPr>
            <a:spLocks noGrp="1"/>
          </p:cNvSpPr>
          <p:nvPr>
            <p:ph type="body" idx="16391"/>
            <p:custDataLst>
              <p:tags r:id="rId10"/>
            </p:custDataLst>
          </p:nvPr>
        </p:nvSpPr>
        <p:spPr/>
        <p:txBody>
          <a:bodyPr>
            <a:normAutofit/>
          </a:bodyPr>
          <a:p>
            <a:r>
              <a:rPr lang="zh-CN" altLang="en-US" sz="1900"/>
              <a:t>高级搜索功能</a:t>
            </a:r>
            <a:endParaRPr lang="zh-CN" altLang="en-US" sz="1900"/>
          </a:p>
        </p:txBody>
      </p:sp>
      <p:sp>
        <p:nvSpPr>
          <p:cNvPr id="13" name="文本占位符 12"/>
          <p:cNvSpPr>
            <a:spLocks noGrp="1"/>
          </p:cNvSpPr>
          <p:nvPr>
            <p:ph type="body" idx="16392"/>
            <p:custDataLst>
              <p:tags r:id="rId11"/>
            </p:custDataLst>
          </p:nvPr>
        </p:nvSpPr>
        <p:spPr/>
        <p:txBody>
          <a:bodyPr>
            <a:normAutofit fontScale="60000"/>
          </a:bodyPr>
          <a:p>
            <a:r>
              <a:rPr lang="zh-CN" altLang="en-US"/>
              <a:t>使用通配符、特定字段和逻辑运算符，结合出版年限限制，精炼搜索结果。</a:t>
            </a:r>
            <a:endParaRPr lang="zh-CN" altLang="en-US"/>
          </a:p>
        </p:txBody>
      </p:sp>
      <p:sp>
        <p:nvSpPr>
          <p:cNvPr id="14" name="装饰  2"/>
          <p:cNvSpPr>
            <a:spLocks noGrp="1"/>
          </p:cNvSpPr>
          <p:nvPr>
            <p:ph type="body" idx="16401"/>
            <p:custDataLst>
              <p:tags r:id="rId12"/>
            </p:custDataLst>
          </p:nvPr>
        </p:nvSpPr>
        <p:spPr/>
        <p:txBody>
          <a:bodyPr/>
          <a:p>
            <a:r>
              <a:rPr lang="zh-CN" altLang="en-US"/>
              <a:t> </a:t>
            </a:r>
            <a:endParaRPr lang="zh-CN" altLang="en-US"/>
          </a:p>
        </p:txBody>
      </p:sp>
      <p:sp>
        <p:nvSpPr>
          <p:cNvPr id="15" name="文本占位符 14"/>
          <p:cNvSpPr>
            <a:spLocks noGrp="1"/>
          </p:cNvSpPr>
          <p:nvPr>
            <p:ph type="body" idx="16393"/>
            <p:custDataLst>
              <p:tags r:id="rId13"/>
            </p:custDataLst>
          </p:nvPr>
        </p:nvSpPr>
        <p:spPr/>
        <p:txBody>
          <a:bodyPr>
            <a:normAutofit/>
          </a:bodyPr>
          <a:p>
            <a:r>
              <a:rPr lang="zh-CN" altLang="en-US" sz="1900"/>
              <a:t>命令搜索技巧</a:t>
            </a:r>
            <a:endParaRPr lang="zh-CN" altLang="en-US" sz="1900"/>
          </a:p>
        </p:txBody>
      </p:sp>
      <p:sp>
        <p:nvSpPr>
          <p:cNvPr id="16" name="文本占位符 15"/>
          <p:cNvSpPr>
            <a:spLocks noGrp="1"/>
          </p:cNvSpPr>
          <p:nvPr>
            <p:ph type="body" idx="16394"/>
            <p:custDataLst>
              <p:tags r:id="rId14"/>
            </p:custDataLst>
          </p:nvPr>
        </p:nvSpPr>
        <p:spPr/>
        <p:txBody>
          <a:bodyPr>
            <a:normAutofit fontScale="60000"/>
          </a:bodyPr>
          <a:p>
            <a:r>
              <a:rPr lang="zh-CN" altLang="en-US"/>
              <a:t>自由格式查询，25词内搜索子句，邻近运算符，控制计算顺序，提升搜索效率。</a:t>
            </a:r>
            <a:endParaRPr lang="zh-CN" altLang="en-US"/>
          </a:p>
        </p:txBody>
      </p:sp>
      <p:sp>
        <p:nvSpPr>
          <p:cNvPr id="17" name="装饰  5"/>
          <p:cNvSpPr>
            <a:spLocks noGrp="1"/>
          </p:cNvSpPr>
          <p:nvPr>
            <p:ph type="body" idx="16402"/>
            <p:custDataLst>
              <p:tags r:id="rId15"/>
            </p:custDataLst>
          </p:nvPr>
        </p:nvSpPr>
        <p:spPr/>
        <p:txBody>
          <a:bodyPr/>
          <a:p>
            <a:r>
              <a:rPr lang="zh-CN" altLang="en-US"/>
              <a:t> </a:t>
            </a:r>
            <a:endParaRPr lang="zh-CN" altLang="en-US"/>
          </a:p>
        </p:txBody>
      </p:sp>
      <p:sp>
        <p:nvSpPr>
          <p:cNvPr id="18" name="文本占位符 17"/>
          <p:cNvSpPr>
            <a:spLocks noGrp="1"/>
          </p:cNvSpPr>
          <p:nvPr>
            <p:ph type="body" idx="16395"/>
            <p:custDataLst>
              <p:tags r:id="rId16"/>
            </p:custDataLst>
          </p:nvPr>
        </p:nvSpPr>
        <p:spPr/>
        <p:txBody>
          <a:bodyPr>
            <a:normAutofit/>
          </a:bodyPr>
          <a:p>
            <a:r>
              <a:rPr lang="zh-CN" altLang="en-US" sz="1900"/>
              <a:t>引文搜索应用</a:t>
            </a:r>
            <a:endParaRPr lang="zh-CN" altLang="en-US" sz="1900"/>
          </a:p>
        </p:txBody>
      </p:sp>
      <p:sp>
        <p:nvSpPr>
          <p:cNvPr id="19" name="文本占位符 18"/>
          <p:cNvSpPr>
            <a:spLocks noGrp="1"/>
          </p:cNvSpPr>
          <p:nvPr>
            <p:ph type="body" idx="16396"/>
            <p:custDataLst>
              <p:tags r:id="rId17"/>
            </p:custDataLst>
          </p:nvPr>
        </p:nvSpPr>
        <p:spPr/>
        <p:txBody>
          <a:bodyPr>
            <a:normAutofit fontScale="60000"/>
          </a:bodyPr>
          <a:p>
            <a:r>
              <a:rPr lang="zh-CN" altLang="en-US"/>
              <a:t>输入DOI、出版物标题、作者名等，检索引文，结果按相关性排序，每页25条。</a:t>
            </a:r>
            <a:endParaRPr lang="zh-CN" altLang="en-US"/>
          </a:p>
        </p:txBody>
      </p:sp>
      <p:pic>
        <p:nvPicPr>
          <p:cNvPr id="1858498761" name="图片 1"/>
          <p:cNvPicPr>
            <a:picLocks noChangeAspect="1"/>
          </p:cNvPicPr>
          <p:nvPr/>
        </p:nvPicPr>
        <p:blipFill>
          <a:blip r:embed="rId18"/>
          <a:stretch>
            <a:fillRect/>
          </a:stretch>
        </p:blipFill>
        <p:spPr>
          <a:xfrm>
            <a:off x="866458" y="3758883"/>
            <a:ext cx="5036185" cy="2262505"/>
          </a:xfrm>
          <a:prstGeom prst="rect">
            <a:avLst/>
          </a:prstGeom>
        </p:spPr>
      </p:pic>
      <p:sp>
        <p:nvSpPr>
          <p:cNvPr id="20" name="文本框 19"/>
          <p:cNvSpPr txBox="1"/>
          <p:nvPr/>
        </p:nvSpPr>
        <p:spPr>
          <a:xfrm>
            <a:off x="1082675" y="6202998"/>
            <a:ext cx="5080000" cy="296545"/>
          </a:xfrm>
          <a:prstGeom prst="rect">
            <a:avLst/>
          </a:prstGeom>
        </p:spPr>
        <p:txBody>
          <a:bodyPr>
            <a:spAutoFit/>
          </a:bodyPr>
          <a:p>
            <a:pPr marL="0" indent="228600" algn="ctr" defTabSz="266700">
              <a:lnSpc>
                <a:spcPts val="1600"/>
              </a:lnSpc>
              <a:spcBef>
                <a:spcPct val="0"/>
              </a:spcBef>
              <a:spcAft>
                <a:spcPct val="0"/>
              </a:spcAft>
            </a:pPr>
            <a:r>
              <a:rPr lang="en-US" altLang="zh-CN" sz="1600">
                <a:latin typeface="Times New Roman" panose="02020603050405020304"/>
                <a:ea typeface="宋体" panose="02010600030101010101" pitchFamily="2" charset="-122"/>
              </a:rPr>
              <a:t> IEEE Xplore</a:t>
            </a:r>
            <a:endParaRPr lang="en-US" altLang="zh-CN" sz="1600">
              <a:latin typeface="Times New Roman" panose="02020603050405020304"/>
              <a:ea typeface="宋体" panose="02010600030101010101" pitchFamily="2" charset="-122"/>
            </a:endParaRPr>
          </a:p>
        </p:txBody>
      </p:sp>
      <p:pic>
        <p:nvPicPr>
          <p:cNvPr id="277599488" name="图片 1"/>
          <p:cNvPicPr>
            <a:picLocks noChangeAspect="1"/>
          </p:cNvPicPr>
          <p:nvPr/>
        </p:nvPicPr>
        <p:blipFill>
          <a:blip r:embed="rId19"/>
          <a:stretch>
            <a:fillRect/>
          </a:stretch>
        </p:blipFill>
        <p:spPr>
          <a:xfrm>
            <a:off x="6807200" y="3474085"/>
            <a:ext cx="3902075" cy="2910840"/>
          </a:xfrm>
          <a:prstGeom prst="rect">
            <a:avLst/>
          </a:prstGeom>
        </p:spPr>
      </p:pic>
      <p:sp>
        <p:nvSpPr>
          <p:cNvPr id="21" name="文本框 20"/>
          <p:cNvSpPr txBox="1"/>
          <p:nvPr/>
        </p:nvSpPr>
        <p:spPr>
          <a:xfrm>
            <a:off x="6162675" y="6467158"/>
            <a:ext cx="5080000" cy="296545"/>
          </a:xfrm>
          <a:prstGeom prst="rect">
            <a:avLst/>
          </a:prstGeom>
        </p:spPr>
        <p:txBody>
          <a:bodyPr>
            <a:spAutoFit/>
          </a:bodyPr>
          <a:p>
            <a:pPr marL="0" indent="228600" algn="ctr" defTabSz="266700">
              <a:lnSpc>
                <a:spcPts val="1600"/>
              </a:lnSpc>
              <a:spcBef>
                <a:spcPct val="0"/>
              </a:spcBef>
              <a:spcAft>
                <a:spcPct val="0"/>
              </a:spcAft>
            </a:pPr>
            <a:r>
              <a:rPr lang="en-US" altLang="zh-CN" sz="1600">
                <a:latin typeface="Times New Roman" panose="02020603050405020304"/>
                <a:ea typeface="宋体" panose="02010600030101010101" pitchFamily="2" charset="-122"/>
              </a:rPr>
              <a:t> </a:t>
            </a:r>
            <a:r>
              <a:rPr lang="zh-CN" altLang="en-US" sz="1600">
                <a:latin typeface="Times New Roman" panose="02020603050405020304"/>
                <a:ea typeface="宋体" panose="02010600030101010101" pitchFamily="2" charset="-122"/>
              </a:rPr>
              <a:t>高级搜索页面</a:t>
            </a:r>
            <a:endParaRPr lang="zh-CN" altLang="en-US" sz="1600">
              <a:latin typeface="Times New Roman" panose="02020603050405020304"/>
              <a:ea typeface="宋体" panose="02010600030101010101" pitchFamily="2" charset="-122"/>
            </a:endParaRPr>
          </a:p>
        </p:txBody>
      </p:sp>
    </p:spTree>
    <p:custDataLst>
      <p:tags r:id="rId20"/>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normAutofit/>
          </a:bodyPr>
          <a:p>
            <a:r>
              <a:rPr lang="en-US" altLang="zh-CN"/>
              <a:t>6.1.2 </a:t>
            </a:r>
            <a:r>
              <a:rPr lang="zh-CN" altLang="en-US"/>
              <a:t>特种文献检索的特点</a:t>
            </a:r>
            <a:endParaRPr lang="zh-CN" altLang="en-US"/>
          </a:p>
        </p:txBody>
      </p:sp>
      <p:sp>
        <p:nvSpPr>
          <p:cNvPr id="3" name="文本占位符 2"/>
          <p:cNvSpPr>
            <a:spLocks noGrp="1"/>
          </p:cNvSpPr>
          <p:nvPr>
            <p:ph type="body" idx="16386"/>
            <p:custDataLst>
              <p:tags r:id="rId2"/>
            </p:custDataLst>
          </p:nvPr>
        </p:nvSpPr>
        <p:spPr/>
        <p:txBody>
          <a:bodyPr>
            <a:normAutofit/>
          </a:bodyPr>
          <a:p>
            <a:r>
              <a:rPr lang="zh-CN" altLang="en-US" sz="2200"/>
              <a:t>检索对象的特殊性</a:t>
            </a:r>
            <a:endParaRPr lang="zh-CN" altLang="en-US" sz="2200"/>
          </a:p>
        </p:txBody>
      </p:sp>
      <p:sp>
        <p:nvSpPr>
          <p:cNvPr id="4" name="装饰  2"/>
          <p:cNvSpPr>
            <a:spLocks noGrp="1"/>
          </p:cNvSpPr>
          <p:nvPr>
            <p:ph type="body" idx="16396"/>
            <p:custDataLst>
              <p:tags r:id="rId3"/>
            </p:custDataLst>
          </p:nvPr>
        </p:nvSpPr>
        <p:spPr/>
        <p:txBody>
          <a:bodyPr/>
          <a:p>
            <a:r>
              <a:rPr lang="zh-CN" altLang="en-US"/>
              <a:t> </a:t>
            </a:r>
            <a:endParaRPr lang="zh-CN" altLang="en-US"/>
          </a:p>
        </p:txBody>
      </p:sp>
      <p:sp>
        <p:nvSpPr>
          <p:cNvPr id="5" name="文本占位符 4"/>
          <p:cNvSpPr>
            <a:spLocks noGrp="1"/>
          </p:cNvSpPr>
          <p:nvPr>
            <p:ph type="body" idx="16387"/>
            <p:custDataLst>
              <p:tags r:id="rId4"/>
            </p:custDataLst>
          </p:nvPr>
        </p:nvSpPr>
        <p:spPr/>
        <p:txBody>
          <a:bodyPr>
            <a:normAutofit/>
          </a:bodyPr>
          <a:p>
            <a:r>
              <a:rPr lang="zh-CN" altLang="en-US" sz="1400"/>
              <a:t>特种文献包括专利文献、标准文献等非常规出版物，编排体系和组织方式独特，形式多样，检索时需考虑这些特殊性。</a:t>
            </a:r>
            <a:endParaRPr lang="zh-CN" altLang="en-US" sz="1400"/>
          </a:p>
        </p:txBody>
      </p:sp>
      <p:sp>
        <p:nvSpPr>
          <p:cNvPr id="6" name="文本占位符 5"/>
          <p:cNvSpPr>
            <a:spLocks noGrp="1"/>
          </p:cNvSpPr>
          <p:nvPr>
            <p:ph type="body" idx="16388"/>
            <p:custDataLst>
              <p:tags r:id="rId5"/>
            </p:custDataLst>
          </p:nvPr>
        </p:nvSpPr>
        <p:spPr/>
        <p:txBody>
          <a:bodyPr>
            <a:normAutofit/>
          </a:bodyPr>
          <a:p>
            <a:r>
              <a:rPr lang="zh-CN" altLang="en-US" sz="2200"/>
              <a:t>检索工具的专门性</a:t>
            </a:r>
            <a:endParaRPr lang="zh-CN" altLang="en-US" sz="2200"/>
          </a:p>
        </p:txBody>
      </p:sp>
      <p:sp>
        <p:nvSpPr>
          <p:cNvPr id="7" name="装饰  5"/>
          <p:cNvSpPr>
            <a:spLocks noGrp="1"/>
          </p:cNvSpPr>
          <p:nvPr>
            <p:ph type="body" idx="16397"/>
            <p:custDataLst>
              <p:tags r:id="rId6"/>
            </p:custDataLst>
          </p:nvPr>
        </p:nvSpPr>
        <p:spPr/>
        <p:txBody>
          <a:bodyPr/>
          <a:p>
            <a:r>
              <a:rPr lang="zh-CN" altLang="en-US"/>
              <a:t> </a:t>
            </a:r>
            <a:endParaRPr lang="zh-CN" altLang="en-US"/>
          </a:p>
        </p:txBody>
      </p:sp>
      <p:sp>
        <p:nvSpPr>
          <p:cNvPr id="8" name="文本占位符 7"/>
          <p:cNvSpPr>
            <a:spLocks noGrp="1"/>
          </p:cNvSpPr>
          <p:nvPr>
            <p:ph type="body" idx="16389"/>
            <p:custDataLst>
              <p:tags r:id="rId7"/>
            </p:custDataLst>
          </p:nvPr>
        </p:nvSpPr>
        <p:spPr/>
        <p:txBody>
          <a:bodyPr>
            <a:normAutofit/>
          </a:bodyPr>
          <a:p>
            <a:r>
              <a:rPr lang="zh-CN" altLang="en-US" sz="1400"/>
              <a:t>特种文献需专门检索工具和数据库检索，因其有独特分类体系，检索平台有特定字段和功能，要求人员熟悉工具和平台特点。</a:t>
            </a:r>
            <a:endParaRPr lang="zh-CN" altLang="en-US" sz="1400"/>
          </a:p>
        </p:txBody>
      </p:sp>
      <p:sp>
        <p:nvSpPr>
          <p:cNvPr id="9" name="文本占位符 8"/>
          <p:cNvSpPr>
            <a:spLocks noGrp="1"/>
          </p:cNvSpPr>
          <p:nvPr>
            <p:ph type="body" idx="16390"/>
            <p:custDataLst>
              <p:tags r:id="rId8"/>
            </p:custDataLst>
          </p:nvPr>
        </p:nvSpPr>
        <p:spPr/>
        <p:txBody>
          <a:bodyPr>
            <a:normAutofit/>
          </a:bodyPr>
          <a:p>
            <a:r>
              <a:rPr lang="zh-CN" altLang="en-US" sz="2200"/>
              <a:t>检索方法的专业性</a:t>
            </a:r>
            <a:endParaRPr lang="zh-CN" altLang="en-US" sz="2200"/>
          </a:p>
        </p:txBody>
      </p:sp>
      <p:sp>
        <p:nvSpPr>
          <p:cNvPr id="10" name="装饰  8"/>
          <p:cNvSpPr>
            <a:spLocks noGrp="1"/>
          </p:cNvSpPr>
          <p:nvPr>
            <p:ph type="body" idx="16398"/>
            <p:custDataLst>
              <p:tags r:id="rId9"/>
            </p:custDataLst>
          </p:nvPr>
        </p:nvSpPr>
        <p:spPr/>
        <p:txBody>
          <a:bodyPr/>
          <a:p>
            <a:r>
              <a:rPr lang="zh-CN" altLang="en-US"/>
              <a:t> </a:t>
            </a:r>
            <a:endParaRPr lang="zh-CN" altLang="en-US"/>
          </a:p>
        </p:txBody>
      </p:sp>
      <p:sp>
        <p:nvSpPr>
          <p:cNvPr id="11" name="文本占位符 10"/>
          <p:cNvSpPr>
            <a:spLocks noGrp="1"/>
          </p:cNvSpPr>
          <p:nvPr>
            <p:ph type="body" idx="16391"/>
            <p:custDataLst>
              <p:tags r:id="rId10"/>
            </p:custDataLst>
          </p:nvPr>
        </p:nvSpPr>
        <p:spPr/>
        <p:txBody>
          <a:bodyPr>
            <a:normAutofit fontScale="90000"/>
          </a:bodyPr>
          <a:p>
            <a:r>
              <a:rPr lang="zh-CN" altLang="en-US"/>
              <a:t>特种文献检索需了解著录规则、标引特点，选择检索途径和检索点要有专业知识，制定检索策略要考虑文献特征，对检索人员专业素养要求高。</a:t>
            </a:r>
            <a:endParaRPr lang="zh-CN" altLang="en-US"/>
          </a:p>
        </p:txBody>
      </p:sp>
      <p:sp>
        <p:nvSpPr>
          <p:cNvPr id="12" name="文本占位符 11"/>
          <p:cNvSpPr>
            <a:spLocks noGrp="1"/>
          </p:cNvSpPr>
          <p:nvPr>
            <p:ph type="body" idx="16392"/>
            <p:custDataLst>
              <p:tags r:id="rId11"/>
            </p:custDataLst>
          </p:nvPr>
        </p:nvSpPr>
        <p:spPr/>
        <p:txBody>
          <a:bodyPr>
            <a:normAutofit fontScale="90000"/>
          </a:bodyPr>
          <a:p>
            <a:r>
              <a:rPr lang="zh-CN" altLang="en-US"/>
              <a:t>检索结果的时效性和价值性</a:t>
            </a:r>
            <a:endParaRPr lang="zh-CN" altLang="en-US"/>
          </a:p>
        </p:txBody>
      </p:sp>
      <p:sp>
        <p:nvSpPr>
          <p:cNvPr id="13" name="装饰  1"/>
          <p:cNvSpPr>
            <a:spLocks noGrp="1"/>
          </p:cNvSpPr>
          <p:nvPr>
            <p:ph type="body" idx="16399"/>
            <p:custDataLst>
              <p:tags r:id="rId12"/>
            </p:custDataLst>
          </p:nvPr>
        </p:nvSpPr>
        <p:spPr/>
        <p:txBody>
          <a:bodyPr/>
          <a:p>
            <a:r>
              <a:rPr lang="zh-CN" altLang="en-US"/>
              <a:t> </a:t>
            </a:r>
            <a:endParaRPr lang="zh-CN" altLang="en-US"/>
          </a:p>
        </p:txBody>
      </p:sp>
      <p:sp>
        <p:nvSpPr>
          <p:cNvPr id="14" name="文本占位符 13"/>
          <p:cNvSpPr>
            <a:spLocks noGrp="1"/>
          </p:cNvSpPr>
          <p:nvPr>
            <p:ph type="body" idx="16393"/>
            <p:custDataLst>
              <p:tags r:id="rId13"/>
            </p:custDataLst>
          </p:nvPr>
        </p:nvSpPr>
        <p:spPr/>
        <p:txBody>
          <a:bodyPr>
            <a:normAutofit/>
          </a:bodyPr>
          <a:p>
            <a:r>
              <a:rPr lang="zh-CN" altLang="en-US" sz="1400"/>
              <a:t>特种文献时效性和应用价值强，检索结果需及时更新，其信息技术含量和创新性高，对科研生产有重要参考价值。</a:t>
            </a:r>
            <a:endParaRPr lang="zh-CN" altLang="en-US" sz="1400"/>
          </a:p>
        </p:txBody>
      </p:sp>
      <p:sp>
        <p:nvSpPr>
          <p:cNvPr id="15" name="文本占位符 14"/>
          <p:cNvSpPr>
            <a:spLocks noGrp="1"/>
          </p:cNvSpPr>
          <p:nvPr>
            <p:ph type="body" idx="16394"/>
            <p:custDataLst>
              <p:tags r:id="rId14"/>
            </p:custDataLst>
          </p:nvPr>
        </p:nvSpPr>
        <p:spPr/>
        <p:txBody>
          <a:bodyPr>
            <a:normAutofit/>
          </a:bodyPr>
          <a:p>
            <a:r>
              <a:rPr lang="zh-CN" altLang="en-US" sz="2200"/>
              <a:t>使用限制的规范性</a:t>
            </a:r>
            <a:endParaRPr lang="zh-CN" altLang="en-US" sz="2200"/>
          </a:p>
        </p:txBody>
      </p:sp>
      <p:sp>
        <p:nvSpPr>
          <p:cNvPr id="16" name="装饰  4"/>
          <p:cNvSpPr>
            <a:spLocks noGrp="1"/>
          </p:cNvSpPr>
          <p:nvPr>
            <p:ph type="body" idx="16400"/>
            <p:custDataLst>
              <p:tags r:id="rId15"/>
            </p:custDataLst>
          </p:nvPr>
        </p:nvSpPr>
        <p:spPr/>
        <p:txBody>
          <a:bodyPr/>
          <a:p>
            <a:r>
              <a:rPr lang="zh-CN" altLang="en-US"/>
              <a:t> </a:t>
            </a:r>
            <a:endParaRPr lang="zh-CN" altLang="en-US"/>
          </a:p>
        </p:txBody>
      </p:sp>
      <p:sp>
        <p:nvSpPr>
          <p:cNvPr id="17" name="文本占位符 16"/>
          <p:cNvSpPr>
            <a:spLocks noGrp="1"/>
          </p:cNvSpPr>
          <p:nvPr>
            <p:ph type="body" idx="16395"/>
            <p:custDataLst>
              <p:tags r:id="rId16"/>
            </p:custDataLst>
          </p:nvPr>
        </p:nvSpPr>
        <p:spPr/>
        <p:txBody>
          <a:bodyPr>
            <a:normAutofit/>
          </a:bodyPr>
          <a:p>
            <a:r>
              <a:rPr lang="zh-CN" altLang="en-US" sz="1400"/>
              <a:t>特种文献可能有使用传播限制，检索时需注意知识产权保护与保密规定，检索人员应具备保密和规范意识。</a:t>
            </a:r>
            <a:endParaRPr lang="zh-CN" altLang="en-US" sz="1400"/>
          </a:p>
        </p:txBody>
      </p:sp>
    </p:spTree>
    <p:custDataLst>
      <p:tags r:id="rId17"/>
    </p:custData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744255480" name="图片 1"/>
          <p:cNvPicPr>
            <a:picLocks noChangeAspect="1"/>
          </p:cNvPicPr>
          <p:nvPr/>
        </p:nvPicPr>
        <p:blipFill>
          <a:blip r:embed="rId1"/>
          <a:stretch>
            <a:fillRect/>
          </a:stretch>
        </p:blipFill>
        <p:spPr>
          <a:xfrm>
            <a:off x="516573" y="1693863"/>
            <a:ext cx="4531995" cy="3470275"/>
          </a:xfrm>
          <a:prstGeom prst="rect">
            <a:avLst/>
          </a:prstGeom>
        </p:spPr>
      </p:pic>
      <p:sp>
        <p:nvSpPr>
          <p:cNvPr id="4" name="文本框 3"/>
          <p:cNvSpPr txBox="1"/>
          <p:nvPr/>
        </p:nvSpPr>
        <p:spPr>
          <a:xfrm>
            <a:off x="1225550" y="5278755"/>
            <a:ext cx="2971165" cy="121920"/>
          </a:xfrm>
          <a:prstGeom prst="rect">
            <a:avLst/>
          </a:prstGeom>
        </p:spPr>
        <p:txBody>
          <a:bodyPr>
            <a:noAutofit/>
          </a:bodyPr>
          <a:p>
            <a:pPr marL="0" indent="228600" algn="ctr" defTabSz="266700">
              <a:lnSpc>
                <a:spcPts val="1600"/>
              </a:lnSpc>
              <a:spcBef>
                <a:spcPct val="0"/>
              </a:spcBef>
              <a:spcAft>
                <a:spcPct val="0"/>
              </a:spcAft>
            </a:pPr>
            <a:r>
              <a:rPr lang="en-US" altLang="zh-CN" sz="1600">
                <a:latin typeface="Times New Roman" panose="02020603050405020304"/>
                <a:ea typeface="宋体" panose="02010600030101010101" pitchFamily="2" charset="-122"/>
              </a:rPr>
              <a:t> </a:t>
            </a:r>
            <a:r>
              <a:rPr lang="zh-CN" altLang="en-US" sz="1600">
                <a:latin typeface="Times New Roman" panose="02020603050405020304"/>
                <a:ea typeface="宋体" panose="02010600030101010101" pitchFamily="2" charset="-122"/>
              </a:rPr>
              <a:t>命令搜索页面</a:t>
            </a:r>
            <a:endParaRPr lang="zh-CN" altLang="en-US" sz="1600">
              <a:latin typeface="Times New Roman" panose="02020603050405020304"/>
              <a:ea typeface="宋体" panose="02010600030101010101" pitchFamily="2" charset="-122"/>
            </a:endParaRPr>
          </a:p>
        </p:txBody>
      </p:sp>
      <p:pic>
        <p:nvPicPr>
          <p:cNvPr id="1223190902" name="图片 1"/>
          <p:cNvPicPr>
            <a:picLocks noChangeAspect="1"/>
          </p:cNvPicPr>
          <p:nvPr/>
        </p:nvPicPr>
        <p:blipFill>
          <a:blip r:embed="rId2"/>
          <a:stretch>
            <a:fillRect/>
          </a:stretch>
        </p:blipFill>
        <p:spPr>
          <a:xfrm>
            <a:off x="5556568" y="2954338"/>
            <a:ext cx="4535805" cy="2091055"/>
          </a:xfrm>
          <a:prstGeom prst="rect">
            <a:avLst/>
          </a:prstGeom>
        </p:spPr>
      </p:pic>
      <p:sp>
        <p:nvSpPr>
          <p:cNvPr id="5" name="文本框 4"/>
          <p:cNvSpPr txBox="1"/>
          <p:nvPr/>
        </p:nvSpPr>
        <p:spPr>
          <a:xfrm>
            <a:off x="5048885" y="5164138"/>
            <a:ext cx="5080000" cy="296545"/>
          </a:xfrm>
          <a:prstGeom prst="rect">
            <a:avLst/>
          </a:prstGeom>
        </p:spPr>
        <p:txBody>
          <a:bodyPr>
            <a:spAutoFit/>
          </a:bodyPr>
          <a:p>
            <a:pPr marL="0" indent="228600" algn="ctr" defTabSz="266700">
              <a:lnSpc>
                <a:spcPts val="1600"/>
              </a:lnSpc>
              <a:spcBef>
                <a:spcPct val="0"/>
              </a:spcBef>
              <a:spcAft>
                <a:spcPct val="0"/>
              </a:spcAft>
            </a:pPr>
            <a:r>
              <a:rPr lang="en-US" altLang="zh-CN" sz="1600">
                <a:latin typeface="Times New Roman" panose="02020603050405020304"/>
                <a:ea typeface="宋体" panose="02010600030101010101" pitchFamily="2" charset="-122"/>
              </a:rPr>
              <a:t> </a:t>
            </a:r>
            <a:r>
              <a:rPr lang="zh-CN" altLang="en-US" sz="1600">
                <a:latin typeface="Times New Roman" panose="02020603050405020304"/>
                <a:ea typeface="宋体" panose="02010600030101010101" pitchFamily="2" charset="-122"/>
              </a:rPr>
              <a:t>引文搜索页面</a:t>
            </a:r>
            <a:endParaRPr lang="zh-CN" altLang="en-US" sz="1600">
              <a:latin typeface="Times New Roman" panose="02020603050405020304"/>
              <a:ea typeface="宋体" panose="02010600030101010101" pitchFamily="2" charset="-122"/>
            </a:endParaRPr>
          </a:p>
        </p:txBody>
      </p:sp>
    </p:spTree>
    <p:custDataLst>
      <p:tags r:id="rId3"/>
    </p:custData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356235" y="254000"/>
            <a:ext cx="2809875" cy="1124585"/>
          </a:xfrm>
        </p:spPr>
        <p:txBody>
          <a:bodyPr>
            <a:normAutofit/>
          </a:bodyPr>
          <a:p>
            <a:r>
              <a:rPr lang="en-US" altLang="zh-CN" sz="3000"/>
              <a:t>6.5.3 </a:t>
            </a:r>
            <a:r>
              <a:rPr lang="zh-CN" altLang="en-US" sz="3000"/>
              <a:t>国外会议文献信息检索</a:t>
            </a:r>
            <a:endParaRPr lang="en-US" altLang="zh-CN" sz="3000"/>
          </a:p>
        </p:txBody>
      </p:sp>
      <p:sp>
        <p:nvSpPr>
          <p:cNvPr id="5" name="装饰  3"/>
          <p:cNvSpPr>
            <a:spLocks noGrp="1"/>
          </p:cNvSpPr>
          <p:nvPr>
            <p:ph type="body" idx="16396"/>
            <p:custDataLst>
              <p:tags r:id="rId2"/>
            </p:custDataLst>
          </p:nvPr>
        </p:nvSpPr>
        <p:spPr/>
        <p:txBody>
          <a:bodyPr/>
          <a:p>
            <a:r>
              <a:rPr lang="zh-CN" altLang="en-US"/>
              <a:t> </a:t>
            </a:r>
            <a:endParaRPr lang="zh-CN" altLang="en-US"/>
          </a:p>
        </p:txBody>
      </p:sp>
      <p:sp>
        <p:nvSpPr>
          <p:cNvPr id="6" name="文本占位符 5"/>
          <p:cNvSpPr>
            <a:spLocks noGrp="1"/>
          </p:cNvSpPr>
          <p:nvPr>
            <p:ph type="body" idx="16387"/>
            <p:custDataLst>
              <p:tags r:id="rId3"/>
            </p:custDataLst>
          </p:nvPr>
        </p:nvSpPr>
        <p:spPr/>
        <p:txBody>
          <a:bodyPr>
            <a:normAutofit fontScale="90000"/>
          </a:bodyPr>
          <a:p>
            <a:r>
              <a:rPr lang="zh-CN" altLang="en-US"/>
              <a:t>ACM Digital Library简介</a:t>
            </a:r>
            <a:endParaRPr lang="zh-CN" altLang="en-US"/>
          </a:p>
        </p:txBody>
      </p:sp>
      <p:sp>
        <p:nvSpPr>
          <p:cNvPr id="7" name="文本占位符 6"/>
          <p:cNvSpPr>
            <a:spLocks noGrp="1"/>
          </p:cNvSpPr>
          <p:nvPr>
            <p:ph type="body" idx="16388"/>
            <p:custDataLst>
              <p:tags r:id="rId4"/>
            </p:custDataLst>
          </p:nvPr>
        </p:nvSpPr>
        <p:spPr/>
        <p:txBody>
          <a:bodyPr>
            <a:normAutofit/>
          </a:bodyPr>
          <a:p>
            <a:r>
              <a:rPr lang="zh-CN" altLang="en-US" sz="1400"/>
              <a:t>综合性数据库，覆盖计算机科学与信息技术领域，含学术文献、会议论文等，由ACM主办。</a:t>
            </a:r>
            <a:endParaRPr lang="zh-CN" altLang="en-US" sz="1400"/>
          </a:p>
        </p:txBody>
      </p:sp>
      <p:sp>
        <p:nvSpPr>
          <p:cNvPr id="8" name="装饰  6"/>
          <p:cNvSpPr>
            <a:spLocks noGrp="1"/>
          </p:cNvSpPr>
          <p:nvPr>
            <p:ph type="body" idx="16397"/>
            <p:custDataLst>
              <p:tags r:id="rId5"/>
            </p:custDataLst>
          </p:nvPr>
        </p:nvSpPr>
        <p:spPr/>
        <p:txBody>
          <a:bodyPr/>
          <a:p>
            <a:r>
              <a:rPr lang="zh-CN" altLang="en-US"/>
              <a:t> </a:t>
            </a:r>
            <a:endParaRPr lang="zh-CN" altLang="en-US"/>
          </a:p>
        </p:txBody>
      </p:sp>
      <p:sp>
        <p:nvSpPr>
          <p:cNvPr id="9" name="文本占位符 8"/>
          <p:cNvSpPr>
            <a:spLocks noGrp="1"/>
          </p:cNvSpPr>
          <p:nvPr>
            <p:ph type="body" idx="16389"/>
            <p:custDataLst>
              <p:tags r:id="rId6"/>
            </p:custDataLst>
          </p:nvPr>
        </p:nvSpPr>
        <p:spPr/>
        <p:txBody>
          <a:bodyPr>
            <a:normAutofit fontScale="90000"/>
          </a:bodyPr>
          <a:p>
            <a:r>
              <a:rPr lang="zh-CN" altLang="en-US"/>
              <a:t>ACM会议规模与影响力</a:t>
            </a:r>
            <a:endParaRPr lang="zh-CN" altLang="en-US"/>
          </a:p>
        </p:txBody>
      </p:sp>
      <p:sp>
        <p:nvSpPr>
          <p:cNvPr id="10" name="文本占位符 9"/>
          <p:cNvSpPr>
            <a:spLocks noGrp="1"/>
          </p:cNvSpPr>
          <p:nvPr>
            <p:ph type="body" idx="16390"/>
            <p:custDataLst>
              <p:tags r:id="rId7"/>
            </p:custDataLst>
          </p:nvPr>
        </p:nvSpPr>
        <p:spPr/>
        <p:txBody>
          <a:bodyPr>
            <a:normAutofit fontScale="90000"/>
          </a:bodyPr>
          <a:p>
            <a:r>
              <a:rPr lang="zh-CN" altLang="en-US"/>
              <a:t>全球举办170多场计算会议，规模从大型会议至小型研讨会，吸引全球专家，提交前沿研究，会议在各领域享有盛誉。</a:t>
            </a:r>
            <a:endParaRPr lang="zh-CN" altLang="en-US"/>
          </a:p>
        </p:txBody>
      </p:sp>
      <p:sp>
        <p:nvSpPr>
          <p:cNvPr id="11" name="装饰  9"/>
          <p:cNvSpPr>
            <a:spLocks noGrp="1"/>
          </p:cNvSpPr>
          <p:nvPr>
            <p:ph type="body" idx="16398"/>
            <p:custDataLst>
              <p:tags r:id="rId8"/>
            </p:custDataLst>
          </p:nvPr>
        </p:nvSpPr>
        <p:spPr/>
        <p:txBody>
          <a:bodyPr/>
          <a:p>
            <a:r>
              <a:rPr lang="zh-CN" altLang="en-US"/>
              <a:t> </a:t>
            </a:r>
            <a:endParaRPr lang="zh-CN" altLang="en-US"/>
          </a:p>
        </p:txBody>
      </p:sp>
      <p:sp>
        <p:nvSpPr>
          <p:cNvPr id="12" name="文本占位符 11"/>
          <p:cNvSpPr>
            <a:spLocks noGrp="1"/>
          </p:cNvSpPr>
          <p:nvPr>
            <p:ph type="body" idx="16391"/>
            <p:custDataLst>
              <p:tags r:id="rId9"/>
            </p:custDataLst>
          </p:nvPr>
        </p:nvSpPr>
        <p:spPr/>
        <p:txBody>
          <a:bodyPr>
            <a:normAutofit fontScale="90000"/>
          </a:bodyPr>
          <a:p>
            <a:r>
              <a:rPr lang="zh-CN" altLang="en-US"/>
              <a:t>ACM Digital Library访问</a:t>
            </a:r>
            <a:endParaRPr lang="zh-CN" altLang="en-US"/>
          </a:p>
        </p:txBody>
      </p:sp>
      <p:sp>
        <p:nvSpPr>
          <p:cNvPr id="13" name="文本占位符 12"/>
          <p:cNvSpPr>
            <a:spLocks noGrp="1"/>
          </p:cNvSpPr>
          <p:nvPr>
            <p:ph type="body" idx="16392"/>
            <p:custDataLst>
              <p:tags r:id="rId10"/>
            </p:custDataLst>
          </p:nvPr>
        </p:nvSpPr>
        <p:spPr/>
        <p:txBody>
          <a:bodyPr>
            <a:normAutofit fontScale="90000" lnSpcReduction="20000"/>
          </a:bodyPr>
          <a:p>
            <a:r>
              <a:rPr lang="zh-CN" altLang="en-US"/>
              <a:t>访问https://dl.acm.org/进入ACM Digital Library，使用简单搜索或高级搜索功能，检索会议文献信息，支持按会议、论文集、作者等维度查询。</a:t>
            </a:r>
            <a:endParaRPr lang="zh-CN" altLang="en-US"/>
          </a:p>
        </p:txBody>
      </p:sp>
      <p:sp>
        <p:nvSpPr>
          <p:cNvPr id="14" name="装饰  2"/>
          <p:cNvSpPr>
            <a:spLocks noGrp="1"/>
          </p:cNvSpPr>
          <p:nvPr>
            <p:ph type="body" idx="16399"/>
            <p:custDataLst>
              <p:tags r:id="rId11"/>
            </p:custDataLst>
          </p:nvPr>
        </p:nvSpPr>
        <p:spPr/>
        <p:txBody>
          <a:bodyPr/>
          <a:p>
            <a:r>
              <a:rPr lang="zh-CN" altLang="en-US"/>
              <a:t> </a:t>
            </a:r>
            <a:endParaRPr lang="zh-CN" altLang="en-US"/>
          </a:p>
        </p:txBody>
      </p:sp>
      <p:sp>
        <p:nvSpPr>
          <p:cNvPr id="15" name="文本占位符 14"/>
          <p:cNvSpPr>
            <a:spLocks noGrp="1"/>
          </p:cNvSpPr>
          <p:nvPr>
            <p:ph type="body" idx="16393"/>
            <p:custDataLst>
              <p:tags r:id="rId12"/>
            </p:custDataLst>
          </p:nvPr>
        </p:nvSpPr>
        <p:spPr/>
        <p:txBody>
          <a:bodyPr>
            <a:normAutofit/>
          </a:bodyPr>
          <a:p>
            <a:r>
              <a:rPr lang="zh-CN" altLang="en-US" sz="2200"/>
              <a:t>会议信息检索方式</a:t>
            </a:r>
            <a:endParaRPr lang="zh-CN" altLang="en-US" sz="2200"/>
          </a:p>
        </p:txBody>
      </p:sp>
      <p:sp>
        <p:nvSpPr>
          <p:cNvPr id="16" name="文本占位符 15"/>
          <p:cNvSpPr>
            <a:spLocks noGrp="1"/>
          </p:cNvSpPr>
          <p:nvPr>
            <p:ph type="body" idx="16394"/>
            <p:custDataLst>
              <p:tags r:id="rId13"/>
            </p:custDataLst>
          </p:nvPr>
        </p:nvSpPr>
        <p:spPr/>
        <p:txBody>
          <a:bodyPr>
            <a:normAutofit fontScale="90000" lnSpcReduction="20000"/>
          </a:bodyPr>
          <a:p>
            <a:r>
              <a:rPr lang="zh-CN" altLang="en-US"/>
              <a:t>通过“Conferences”链接进入会议页面，可按会议名称、时间、地点搜索，查看会议详情、论文集及ICPS会议记录，支持多种视图展示。</a:t>
            </a:r>
            <a:endParaRPr lang="zh-CN" altLang="en-US"/>
          </a:p>
        </p:txBody>
      </p:sp>
      <p:pic>
        <p:nvPicPr>
          <p:cNvPr id="1816408818" name="图片 1"/>
          <p:cNvPicPr>
            <a:picLocks noChangeAspect="1"/>
          </p:cNvPicPr>
          <p:nvPr/>
        </p:nvPicPr>
        <p:blipFill>
          <a:blip r:embed="rId14"/>
          <a:stretch>
            <a:fillRect/>
          </a:stretch>
        </p:blipFill>
        <p:spPr>
          <a:xfrm>
            <a:off x="3571875" y="140970"/>
            <a:ext cx="3538220" cy="2289810"/>
          </a:xfrm>
          <a:prstGeom prst="rect">
            <a:avLst/>
          </a:prstGeom>
        </p:spPr>
      </p:pic>
      <p:sp>
        <p:nvSpPr>
          <p:cNvPr id="18" name="文本框 17"/>
          <p:cNvSpPr txBox="1"/>
          <p:nvPr/>
        </p:nvSpPr>
        <p:spPr>
          <a:xfrm>
            <a:off x="4100830" y="2472055"/>
            <a:ext cx="2480310" cy="154940"/>
          </a:xfrm>
          <a:prstGeom prst="rect">
            <a:avLst/>
          </a:prstGeom>
        </p:spPr>
        <p:txBody>
          <a:bodyPr>
            <a:noAutofit/>
          </a:bodyPr>
          <a:p>
            <a:pPr marL="0" indent="228600" algn="ctr" defTabSz="266700">
              <a:lnSpc>
                <a:spcPts val="1600"/>
              </a:lnSpc>
              <a:spcBef>
                <a:spcPct val="0"/>
              </a:spcBef>
              <a:spcAft>
                <a:spcPct val="0"/>
              </a:spcAft>
            </a:pPr>
            <a:r>
              <a:rPr lang="en-US" altLang="zh-CN" sz="1200">
                <a:latin typeface="Times New Roman" panose="02020603050405020304"/>
                <a:ea typeface="宋体" panose="02010600030101010101" pitchFamily="2" charset="-122"/>
              </a:rPr>
              <a:t> ACM Digital Library</a:t>
            </a:r>
            <a:r>
              <a:rPr lang="zh-CN" altLang="en-US" sz="1200">
                <a:latin typeface="Times New Roman" panose="02020603050405020304"/>
                <a:ea typeface="宋体" panose="02010600030101010101" pitchFamily="2" charset="-122"/>
              </a:rPr>
              <a:t>首页</a:t>
            </a:r>
            <a:endParaRPr lang="zh-CN" altLang="en-US" sz="1200">
              <a:latin typeface="Times New Roman" panose="02020603050405020304"/>
              <a:ea typeface="宋体" panose="02010600030101010101" pitchFamily="2" charset="-122"/>
            </a:endParaRPr>
          </a:p>
        </p:txBody>
      </p:sp>
      <p:pic>
        <p:nvPicPr>
          <p:cNvPr id="946878459" name="图片 1"/>
          <p:cNvPicPr>
            <a:picLocks noChangeAspect="1"/>
          </p:cNvPicPr>
          <p:nvPr/>
        </p:nvPicPr>
        <p:blipFill>
          <a:blip r:embed="rId15"/>
          <a:stretch>
            <a:fillRect/>
          </a:stretch>
        </p:blipFill>
        <p:spPr>
          <a:xfrm>
            <a:off x="7515860" y="387350"/>
            <a:ext cx="3843020" cy="1950720"/>
          </a:xfrm>
          <a:prstGeom prst="rect">
            <a:avLst/>
          </a:prstGeom>
        </p:spPr>
      </p:pic>
      <p:sp>
        <p:nvSpPr>
          <p:cNvPr id="20" name="文本框 19"/>
          <p:cNvSpPr txBox="1"/>
          <p:nvPr/>
        </p:nvSpPr>
        <p:spPr>
          <a:xfrm>
            <a:off x="8778240" y="2430780"/>
            <a:ext cx="1893570" cy="370205"/>
          </a:xfrm>
          <a:prstGeom prst="rect">
            <a:avLst/>
          </a:prstGeom>
        </p:spPr>
        <p:txBody>
          <a:bodyPr>
            <a:noAutofit/>
          </a:bodyPr>
          <a:p>
            <a:pPr defTabSz="266700"/>
            <a:r>
              <a:rPr lang="en-US" altLang="zh-CN" sz="1200">
                <a:latin typeface="Times New Roman" panose="02020603050405020304"/>
                <a:ea typeface="Times New Roman" panose="02020603050405020304"/>
              </a:rPr>
              <a:t>ACM </a:t>
            </a:r>
            <a:r>
              <a:rPr lang="en-US" altLang="zh-CN" sz="1200">
                <a:latin typeface="Times New Roman" panose="02020603050405020304"/>
                <a:ea typeface="宋体" panose="02010600030101010101" pitchFamily="2" charset="-122"/>
              </a:rPr>
              <a:t>Conferences</a:t>
            </a:r>
            <a:r>
              <a:rPr lang="zh-CN" altLang="en-US" sz="1200">
                <a:latin typeface="Times New Roman" panose="02020603050405020304"/>
                <a:ea typeface="宋体" panose="02010600030101010101" pitchFamily="2" charset="-122"/>
              </a:rPr>
              <a:t>页面</a:t>
            </a:r>
            <a:endParaRPr lang="zh-CN" altLang="en-US" sz="1200">
              <a:latin typeface="Times New Roman" panose="02020603050405020304"/>
              <a:ea typeface="宋体" panose="02010600030101010101" pitchFamily="2" charset="-122"/>
            </a:endParaRPr>
          </a:p>
        </p:txBody>
      </p:sp>
      <p:pic>
        <p:nvPicPr>
          <p:cNvPr id="1248622783" name="图片 1"/>
          <p:cNvPicPr>
            <a:picLocks noChangeAspect="1"/>
          </p:cNvPicPr>
          <p:nvPr/>
        </p:nvPicPr>
        <p:blipFill>
          <a:blip r:embed="rId16"/>
          <a:stretch>
            <a:fillRect/>
          </a:stretch>
        </p:blipFill>
        <p:spPr>
          <a:xfrm>
            <a:off x="327660" y="3349625"/>
            <a:ext cx="4015740" cy="1768475"/>
          </a:xfrm>
          <a:prstGeom prst="rect">
            <a:avLst/>
          </a:prstGeom>
        </p:spPr>
      </p:pic>
      <p:sp>
        <p:nvSpPr>
          <p:cNvPr id="21" name="矩形 20"/>
          <p:cNvSpPr/>
          <p:nvPr/>
        </p:nvSpPr>
        <p:spPr>
          <a:xfrm>
            <a:off x="327660" y="1813560"/>
            <a:ext cx="2838450" cy="524510"/>
          </a:xfrm>
          <a:prstGeom prst="rect">
            <a:avLst/>
          </a:prstGeom>
          <a:noFill/>
          <a:ln>
            <a:noFill/>
            <a:prstDash val="sysDash"/>
          </a:ln>
        </p:spPr>
        <p:txBody>
          <a:bodyPr vert="horz" wrap="square" lIns="0" tIns="0" rIns="0" bIns="0" rtlCol="0" anchor="t">
            <a:normAutofit/>
          </a:bodyPr>
          <a:p>
            <a:pPr lvl="0" algn="l">
              <a:lnSpc>
                <a:spcPct val="125000"/>
              </a:lnSpc>
              <a:buClrTx/>
              <a:buSzTx/>
              <a:buFont typeface="Arial" panose="020B0604020202020204" pitchFamily="34" charset="0"/>
            </a:pPr>
            <a:r>
              <a:rPr lang="en-US" altLang="zh-CN" sz="1600">
                <a:ln>
                  <a:noFill/>
                  <a:prstDash val="sysDot"/>
                </a:ln>
                <a:uFillTx/>
                <a:latin typeface="+mn-ea"/>
                <a:cs typeface="MiSans Normal" panose="00000500000000000000" charset="-122"/>
                <a:sym typeface="+mn-ea"/>
              </a:rPr>
              <a:t>3. ACM Digital Library</a:t>
            </a:r>
            <a:endParaRPr lang="en-US" altLang="zh-CN" sz="1600">
              <a:ln>
                <a:noFill/>
                <a:prstDash val="sysDot"/>
              </a:ln>
              <a:uFillTx/>
              <a:latin typeface="+mn-ea"/>
              <a:cs typeface="MiSans Normal" panose="00000500000000000000" charset="-122"/>
              <a:sym typeface="+mn-ea"/>
            </a:endParaRPr>
          </a:p>
        </p:txBody>
      </p:sp>
      <p:sp>
        <p:nvSpPr>
          <p:cNvPr id="22" name="文本框 21"/>
          <p:cNvSpPr txBox="1"/>
          <p:nvPr/>
        </p:nvSpPr>
        <p:spPr>
          <a:xfrm>
            <a:off x="1066800" y="5196205"/>
            <a:ext cx="2797175" cy="375285"/>
          </a:xfrm>
          <a:prstGeom prst="rect">
            <a:avLst/>
          </a:prstGeom>
        </p:spPr>
        <p:txBody>
          <a:bodyPr>
            <a:noAutofit/>
          </a:bodyPr>
          <a:p>
            <a:pPr marL="0" indent="228600" algn="ctr" defTabSz="266700">
              <a:lnSpc>
                <a:spcPts val="1600"/>
              </a:lnSpc>
              <a:spcBef>
                <a:spcPct val="0"/>
              </a:spcBef>
              <a:spcAft>
                <a:spcPct val="0"/>
              </a:spcAft>
            </a:pPr>
            <a:r>
              <a:rPr lang="zh-CN" altLang="en-US" sz="1200">
                <a:latin typeface="Times New Roman" panose="02020603050405020304"/>
                <a:ea typeface="宋体" panose="02010600030101010101" pitchFamily="2" charset="-122"/>
              </a:rPr>
              <a:t>会议系列页面</a:t>
            </a:r>
            <a:endParaRPr lang="zh-CN" altLang="en-US" sz="1200">
              <a:latin typeface="Times New Roman" panose="02020603050405020304"/>
              <a:ea typeface="宋体" panose="02010600030101010101" pitchFamily="2" charset="-122"/>
            </a:endParaRPr>
          </a:p>
        </p:txBody>
      </p:sp>
    </p:spTree>
    <p:custDataLst>
      <p:tags r:id="rId17"/>
    </p:custData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68882652" name="图片 1"/>
          <p:cNvPicPr>
            <a:picLocks noChangeAspect="1"/>
          </p:cNvPicPr>
          <p:nvPr/>
        </p:nvPicPr>
        <p:blipFill>
          <a:blip r:embed="rId1"/>
          <a:stretch>
            <a:fillRect/>
          </a:stretch>
        </p:blipFill>
        <p:spPr>
          <a:xfrm>
            <a:off x="574675" y="182880"/>
            <a:ext cx="3956050" cy="2976880"/>
          </a:xfrm>
          <a:prstGeom prst="rect">
            <a:avLst/>
          </a:prstGeom>
        </p:spPr>
      </p:pic>
      <p:sp>
        <p:nvSpPr>
          <p:cNvPr id="3" name="文本框 2"/>
          <p:cNvSpPr txBox="1"/>
          <p:nvPr/>
        </p:nvSpPr>
        <p:spPr>
          <a:xfrm>
            <a:off x="432435" y="3159760"/>
            <a:ext cx="3321050" cy="438785"/>
          </a:xfrm>
          <a:prstGeom prst="rect">
            <a:avLst/>
          </a:prstGeom>
        </p:spPr>
        <p:txBody>
          <a:bodyPr>
            <a:noAutofit/>
          </a:bodyPr>
          <a:p>
            <a:pPr marL="0" indent="228600" algn="ctr" defTabSz="266700">
              <a:lnSpc>
                <a:spcPts val="1600"/>
              </a:lnSpc>
              <a:spcBef>
                <a:spcPct val="0"/>
              </a:spcBef>
              <a:spcAft>
                <a:spcPct val="0"/>
              </a:spcAft>
            </a:pPr>
            <a:r>
              <a:rPr lang="zh-CN" altLang="en-US" sz="1600">
                <a:latin typeface="Times New Roman" panose="02020603050405020304"/>
                <a:ea typeface="宋体" panose="02010600030101010101" pitchFamily="2" charset="-122"/>
              </a:rPr>
              <a:t>会议时间和地点页面</a:t>
            </a:r>
            <a:endParaRPr lang="zh-CN" altLang="en-US" sz="1600">
              <a:latin typeface="Times New Roman" panose="02020603050405020304"/>
              <a:ea typeface="宋体" panose="02010600030101010101" pitchFamily="2" charset="-122"/>
            </a:endParaRPr>
          </a:p>
        </p:txBody>
      </p:sp>
      <p:pic>
        <p:nvPicPr>
          <p:cNvPr id="1317295386" name="图片 1"/>
          <p:cNvPicPr>
            <a:picLocks noChangeAspect="1"/>
          </p:cNvPicPr>
          <p:nvPr/>
        </p:nvPicPr>
        <p:blipFill>
          <a:blip r:embed="rId2"/>
          <a:stretch>
            <a:fillRect/>
          </a:stretch>
        </p:blipFill>
        <p:spPr>
          <a:xfrm>
            <a:off x="289243" y="3730308"/>
            <a:ext cx="4979035" cy="2379345"/>
          </a:xfrm>
          <a:prstGeom prst="rect">
            <a:avLst/>
          </a:prstGeom>
        </p:spPr>
      </p:pic>
      <p:sp>
        <p:nvSpPr>
          <p:cNvPr id="4" name="文本框 3"/>
          <p:cNvSpPr txBox="1"/>
          <p:nvPr/>
        </p:nvSpPr>
        <p:spPr>
          <a:xfrm>
            <a:off x="845185" y="6263005"/>
            <a:ext cx="3906520" cy="244475"/>
          </a:xfrm>
          <a:prstGeom prst="rect">
            <a:avLst/>
          </a:prstGeom>
        </p:spPr>
        <p:txBody>
          <a:bodyPr>
            <a:noAutofit/>
          </a:bodyPr>
          <a:p>
            <a:pPr marL="0" indent="228600" algn="ctr" defTabSz="266700">
              <a:lnSpc>
                <a:spcPts val="1600"/>
              </a:lnSpc>
              <a:spcBef>
                <a:spcPct val="0"/>
              </a:spcBef>
              <a:spcAft>
                <a:spcPct val="0"/>
              </a:spcAft>
            </a:pPr>
            <a:r>
              <a:rPr lang="en-US" altLang="zh-CN" sz="1600">
                <a:latin typeface="Times New Roman" panose="02020603050405020304"/>
                <a:ea typeface="宋体" panose="02010600030101010101" pitchFamily="2" charset="-122"/>
              </a:rPr>
              <a:t> </a:t>
            </a:r>
            <a:r>
              <a:rPr lang="en-US" altLang="zh-CN" sz="1600">
                <a:latin typeface="Times New Roman" panose="02020603050405020304"/>
                <a:ea typeface="Times New Roman" panose="02020603050405020304"/>
              </a:rPr>
              <a:t>ICPS</a:t>
            </a:r>
            <a:r>
              <a:rPr lang="zh-CN" altLang="en-US" sz="1600">
                <a:latin typeface="Times New Roman" panose="02020603050405020304"/>
                <a:ea typeface="宋体" panose="02010600030101010101" pitchFamily="2" charset="-122"/>
              </a:rPr>
              <a:t>会议记录页面</a:t>
            </a:r>
            <a:endParaRPr lang="zh-CN" altLang="en-US" sz="1600">
              <a:latin typeface="Times New Roman" panose="02020603050405020304"/>
              <a:ea typeface="宋体" panose="02010600030101010101" pitchFamily="2" charset="-122"/>
            </a:endParaRPr>
          </a:p>
        </p:txBody>
      </p:sp>
      <p:pic>
        <p:nvPicPr>
          <p:cNvPr id="1196113888" name="图片 1"/>
          <p:cNvPicPr>
            <a:picLocks noChangeAspect="1"/>
          </p:cNvPicPr>
          <p:nvPr/>
        </p:nvPicPr>
        <p:blipFill>
          <a:blip r:embed="rId3"/>
          <a:stretch>
            <a:fillRect/>
          </a:stretch>
        </p:blipFill>
        <p:spPr>
          <a:xfrm>
            <a:off x="6051233" y="927100"/>
            <a:ext cx="3768725" cy="5003800"/>
          </a:xfrm>
          <a:prstGeom prst="rect">
            <a:avLst/>
          </a:prstGeom>
        </p:spPr>
      </p:pic>
      <p:sp>
        <p:nvSpPr>
          <p:cNvPr id="5" name="文本框 4"/>
          <p:cNvSpPr txBox="1"/>
          <p:nvPr/>
        </p:nvSpPr>
        <p:spPr>
          <a:xfrm>
            <a:off x="5396230" y="6109653"/>
            <a:ext cx="5080000" cy="296545"/>
          </a:xfrm>
          <a:prstGeom prst="rect">
            <a:avLst/>
          </a:prstGeom>
        </p:spPr>
        <p:txBody>
          <a:bodyPr>
            <a:spAutoFit/>
          </a:bodyPr>
          <a:p>
            <a:pPr marL="0" indent="228600" algn="ctr" defTabSz="266700">
              <a:lnSpc>
                <a:spcPts val="1600"/>
              </a:lnSpc>
              <a:spcBef>
                <a:spcPct val="0"/>
              </a:spcBef>
              <a:spcAft>
                <a:spcPct val="0"/>
              </a:spcAft>
            </a:pPr>
            <a:r>
              <a:rPr lang="zh-CN" altLang="en-US" sz="1600">
                <a:latin typeface="Times New Roman" panose="02020603050405020304"/>
                <a:ea typeface="宋体" panose="02010600030101010101" pitchFamily="2" charset="-122"/>
              </a:rPr>
              <a:t>高级搜索页面</a:t>
            </a:r>
            <a:endParaRPr lang="zh-CN" altLang="en-US" sz="1600">
              <a:latin typeface="Times New Roman" panose="02020603050405020304"/>
              <a:ea typeface="宋体" panose="02010600030101010101" pitchFamily="2" charset="-122"/>
            </a:endParaRPr>
          </a:p>
        </p:txBody>
      </p:sp>
    </p:spTree>
    <p:custDataLst>
      <p:tags r:id="rId4"/>
    </p:custData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p:cNvSpPr>
            <a:spLocks noGrp="1"/>
          </p:cNvSpPr>
          <p:nvPr>
            <p:ph type="title" idx="16388"/>
            <p:custDataLst>
              <p:tags r:id="rId1"/>
            </p:custDataLst>
          </p:nvPr>
        </p:nvSpPr>
        <p:spPr/>
        <p:txBody>
          <a:bodyPr>
            <a:normAutofit/>
          </a:bodyPr>
          <a:p>
            <a:r>
              <a:rPr lang="zh-CN" altLang="en-US"/>
              <a:t>科技报告信息检索</a:t>
            </a:r>
            <a:endParaRPr lang="zh-CN" altLang="en-US"/>
          </a:p>
        </p:txBody>
      </p:sp>
      <p:sp>
        <p:nvSpPr>
          <p:cNvPr id="3" name="节编号"/>
          <p:cNvSpPr>
            <a:spLocks noGrp="1"/>
          </p:cNvSpPr>
          <p:nvPr>
            <p:ph type="body" idx="16389"/>
            <p:custDataLst>
              <p:tags r:id="rId2"/>
            </p:custDataLst>
          </p:nvPr>
        </p:nvSpPr>
        <p:spPr/>
        <p:txBody>
          <a:bodyPr/>
          <a:p>
            <a:r>
              <a:rPr lang="en-US" altLang="zh-CN"/>
              <a:t>6.6</a:t>
            </a:r>
            <a:endParaRPr lang="en-US" altLang="zh-CN"/>
          </a:p>
        </p:txBody>
      </p:sp>
    </p:spTree>
    <p:custDataLst>
      <p:tags r:id="rId3"/>
    </p:custData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normAutofit/>
          </a:bodyPr>
          <a:p>
            <a:r>
              <a:rPr lang="en-US" altLang="zh-CN"/>
              <a:t>6.6 </a:t>
            </a:r>
            <a:r>
              <a:rPr lang="zh-CN" altLang="en-US"/>
              <a:t>科技报告信息检索</a:t>
            </a:r>
            <a:endParaRPr lang="zh-CN" altLang="en-US"/>
          </a:p>
        </p:txBody>
      </p:sp>
      <p:sp>
        <p:nvSpPr>
          <p:cNvPr id="3" name="装饰  1"/>
          <p:cNvSpPr>
            <a:spLocks noGrp="1"/>
          </p:cNvSpPr>
          <p:nvPr>
            <p:ph type="body" idx="16390"/>
            <p:custDataLst>
              <p:tags r:id="rId2"/>
            </p:custDataLst>
          </p:nvPr>
        </p:nvSpPr>
        <p:spPr/>
        <p:txBody>
          <a:bodyPr/>
          <a:p>
            <a:r>
              <a:rPr lang="zh-CN" altLang="en-US"/>
              <a:t> </a:t>
            </a:r>
            <a:endParaRPr lang="zh-CN" altLang="en-US"/>
          </a:p>
        </p:txBody>
      </p:sp>
      <p:pic>
        <p:nvPicPr>
          <p:cNvPr id="4" name="图片占位符 3" descr="c3e778e1-e4a5-11f0-abb1-7219bc6f0be2"/>
          <p:cNvPicPr>
            <a:picLocks noChangeAspect="1"/>
          </p:cNvPicPr>
          <p:nvPr>
            <p:ph type="pic" idx="16391"/>
            <p:custDataLst>
              <p:tags r:id="rId3"/>
            </p:custDataLst>
          </p:nvPr>
        </p:nvPicPr>
        <p:blipFill>
          <a:blip r:embed="rId4"/>
          <a:srcRect l="154" r="154"/>
          <a:stretch>
            <a:fillRect/>
          </a:stretch>
        </p:blipFill>
        <p:spPr>
          <a:xfrm>
            <a:off x="609600" y="1524000"/>
            <a:ext cx="5588000" cy="2209800"/>
          </a:xfrm>
          <a:custGeom>
            <a:avLst/>
            <a:gdLst>
              <a:gd name="connisteX0" fmla="*/ 0 w 5588000"/>
              <a:gd name="connsiteY0" fmla="*/ 203200 h 2209800"/>
              <a:gd name="connisteX1" fmla="*/ 203200 w 5588000"/>
              <a:gd name="connsiteY1" fmla="*/ 0 h 2209800"/>
              <a:gd name="connisteX2" fmla="*/ 5588000 w 5588000"/>
              <a:gd name="connsiteY2" fmla="*/ 0 h 2209800"/>
              <a:gd name="connisteX3" fmla="*/ 5588000 w 5588000"/>
              <a:gd name="connsiteY3" fmla="*/ 2209800 h 2209800"/>
              <a:gd name="connisteX4" fmla="*/ 203200 w 5588000"/>
              <a:gd name="connsiteY4" fmla="*/ 2209800 h 2209800"/>
              <a:gd name="connisteX5" fmla="*/ 0 w 5588000"/>
              <a:gd name="connsiteY5" fmla="*/ 2006600 h 2209800"/>
              <a:gd name="connisteX6" fmla="*/ 0 w 5588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588000" h="2209800">
                <a:moveTo>
                  <a:pt x="0" y="203200"/>
                </a:moveTo>
                <a:cubicBezTo>
                  <a:pt x="0" y="90976"/>
                  <a:pt x="90976" y="0"/>
                  <a:pt x="203200" y="0"/>
                </a:cubicBezTo>
                <a:lnTo>
                  <a:pt x="5588000" y="0"/>
                </a:lnTo>
                <a:lnTo>
                  <a:pt x="5588000" y="2209800"/>
                </a:lnTo>
                <a:lnTo>
                  <a:pt x="203200" y="2209800"/>
                </a:lnTo>
                <a:cubicBezTo>
                  <a:pt x="90976" y="2209800"/>
                  <a:pt x="0" y="2118824"/>
                  <a:pt x="0" y="2006600"/>
                </a:cubicBezTo>
                <a:lnTo>
                  <a:pt x="0" y="203200"/>
                </a:lnTo>
                <a:close/>
              </a:path>
            </a:pathLst>
          </a:custGeom>
        </p:spPr>
      </p:pic>
      <p:sp>
        <p:nvSpPr>
          <p:cNvPr id="5" name="文本占位符 4"/>
          <p:cNvSpPr>
            <a:spLocks noGrp="1"/>
          </p:cNvSpPr>
          <p:nvPr>
            <p:ph type="body" idx="16386"/>
            <p:custDataLst>
              <p:tags r:id="rId5"/>
            </p:custDataLst>
          </p:nvPr>
        </p:nvSpPr>
        <p:spPr/>
        <p:txBody>
          <a:bodyPr>
            <a:normAutofit/>
          </a:bodyPr>
          <a:p>
            <a:r>
              <a:rPr lang="zh-CN" altLang="en-US"/>
              <a:t>科技报告价值</a:t>
            </a:r>
            <a:endParaRPr lang="zh-CN" altLang="en-US"/>
          </a:p>
        </p:txBody>
      </p:sp>
      <p:sp>
        <p:nvSpPr>
          <p:cNvPr id="6" name="文本占位符 5"/>
          <p:cNvSpPr>
            <a:spLocks noGrp="1"/>
          </p:cNvSpPr>
          <p:nvPr>
            <p:ph type="body" idx="16387"/>
            <p:custDataLst>
              <p:tags r:id="rId6"/>
            </p:custDataLst>
          </p:nvPr>
        </p:nvSpPr>
        <p:spPr/>
        <p:txBody>
          <a:bodyPr>
            <a:normAutofit/>
          </a:bodyPr>
          <a:p>
            <a:r>
              <a:rPr lang="zh-CN" altLang="en-US"/>
              <a:t>记录科研全过程，含目标、方法、数据、成果，具高学术与参考价值。</a:t>
            </a:r>
            <a:endParaRPr lang="zh-CN" altLang="en-US"/>
          </a:p>
        </p:txBody>
      </p:sp>
      <p:sp>
        <p:nvSpPr>
          <p:cNvPr id="7" name="装饰  5"/>
          <p:cNvSpPr>
            <a:spLocks noGrp="1"/>
          </p:cNvSpPr>
          <p:nvPr>
            <p:ph type="body" idx="16392"/>
            <p:custDataLst>
              <p:tags r:id="rId7"/>
            </p:custDataLst>
          </p:nvPr>
        </p:nvSpPr>
        <p:spPr/>
        <p:txBody>
          <a:bodyPr/>
          <a:p>
            <a:r>
              <a:rPr lang="zh-CN" altLang="en-US"/>
              <a:t> </a:t>
            </a:r>
            <a:endParaRPr lang="zh-CN" altLang="en-US"/>
          </a:p>
        </p:txBody>
      </p:sp>
      <p:pic>
        <p:nvPicPr>
          <p:cNvPr id="8" name="图片占位符 7" descr="c3e77a34-e4a5-11f0-abb1-7219bc6f0be2"/>
          <p:cNvPicPr>
            <a:picLocks noChangeAspect="1"/>
          </p:cNvPicPr>
          <p:nvPr>
            <p:ph type="pic" idx="16393"/>
            <p:custDataLst>
              <p:tags r:id="rId8"/>
            </p:custDataLst>
          </p:nvPr>
        </p:nvPicPr>
        <p:blipFill>
          <a:blip r:embed="rId9"/>
          <a:srcRect l="192" r="192"/>
          <a:stretch>
            <a:fillRect/>
          </a:stretch>
        </p:blipFill>
        <p:spPr>
          <a:xfrm>
            <a:off x="609600" y="4038600"/>
            <a:ext cx="5588000" cy="2209800"/>
          </a:xfrm>
          <a:custGeom>
            <a:avLst/>
            <a:gdLst>
              <a:gd name="connisteX0" fmla="*/ 0 w 5588000"/>
              <a:gd name="connsiteY0" fmla="*/ 203200 h 2209800"/>
              <a:gd name="connisteX1" fmla="*/ 203200 w 5588000"/>
              <a:gd name="connsiteY1" fmla="*/ 0 h 2209800"/>
              <a:gd name="connisteX2" fmla="*/ 5588000 w 5588000"/>
              <a:gd name="connsiteY2" fmla="*/ 0 h 2209800"/>
              <a:gd name="connisteX3" fmla="*/ 5588000 w 5588000"/>
              <a:gd name="connsiteY3" fmla="*/ 2209800 h 2209800"/>
              <a:gd name="connisteX4" fmla="*/ 203200 w 5588000"/>
              <a:gd name="connsiteY4" fmla="*/ 2209800 h 2209800"/>
              <a:gd name="connisteX5" fmla="*/ 0 w 5588000"/>
              <a:gd name="connsiteY5" fmla="*/ 2006600 h 2209800"/>
              <a:gd name="connisteX6" fmla="*/ 0 w 5588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588000" h="2209800">
                <a:moveTo>
                  <a:pt x="0" y="203200"/>
                </a:moveTo>
                <a:cubicBezTo>
                  <a:pt x="0" y="90976"/>
                  <a:pt x="90976" y="0"/>
                  <a:pt x="203200" y="0"/>
                </a:cubicBezTo>
                <a:lnTo>
                  <a:pt x="5588000" y="0"/>
                </a:lnTo>
                <a:lnTo>
                  <a:pt x="5588000" y="2209800"/>
                </a:lnTo>
                <a:lnTo>
                  <a:pt x="203200" y="2209800"/>
                </a:lnTo>
                <a:cubicBezTo>
                  <a:pt x="90976" y="2209800"/>
                  <a:pt x="0" y="2118824"/>
                  <a:pt x="0" y="2006600"/>
                </a:cubicBezTo>
                <a:lnTo>
                  <a:pt x="0" y="203200"/>
                </a:lnTo>
                <a:close/>
              </a:path>
            </a:pathLst>
          </a:custGeom>
        </p:spPr>
      </p:pic>
      <p:sp>
        <p:nvSpPr>
          <p:cNvPr id="9" name="文本占位符 8"/>
          <p:cNvSpPr>
            <a:spLocks noGrp="1"/>
          </p:cNvSpPr>
          <p:nvPr>
            <p:ph type="body" idx="16388"/>
            <p:custDataLst>
              <p:tags r:id="rId10"/>
            </p:custDataLst>
          </p:nvPr>
        </p:nvSpPr>
        <p:spPr/>
        <p:txBody>
          <a:bodyPr>
            <a:normAutofit/>
          </a:bodyPr>
          <a:p>
            <a:r>
              <a:rPr lang="zh-CN" altLang="en-US"/>
              <a:t>科技报告作用</a:t>
            </a:r>
            <a:endParaRPr lang="zh-CN" altLang="en-US"/>
          </a:p>
        </p:txBody>
      </p:sp>
      <p:sp>
        <p:nvSpPr>
          <p:cNvPr id="10" name="文本占位符 9"/>
          <p:cNvSpPr>
            <a:spLocks noGrp="1"/>
          </p:cNvSpPr>
          <p:nvPr>
            <p:ph type="body" idx="16389"/>
            <p:custDataLst>
              <p:tags r:id="rId11"/>
            </p:custDataLst>
          </p:nvPr>
        </p:nvSpPr>
        <p:spPr/>
        <p:txBody>
          <a:bodyPr>
            <a:normAutofit/>
          </a:bodyPr>
          <a:p>
            <a:r>
              <a:rPr lang="zh-CN" altLang="en-US"/>
              <a:t>科研人员了解现状、把握技术动态的信息来源，需掌握检索方法。</a:t>
            </a:r>
            <a:endParaRPr lang="zh-CN" altLang="en-US"/>
          </a:p>
        </p:txBody>
      </p:sp>
    </p:spTree>
    <p:custDataLst>
      <p:tags r:id="rId12"/>
    </p:custData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600" y="533400"/>
            <a:ext cx="5288915" cy="1219200"/>
          </a:xfrm>
        </p:spPr>
        <p:txBody>
          <a:bodyPr>
            <a:normAutofit/>
          </a:bodyPr>
          <a:p>
            <a:r>
              <a:rPr lang="en-US" altLang="zh-CN"/>
              <a:t>6.6.1 </a:t>
            </a:r>
            <a:r>
              <a:rPr lang="zh-CN" altLang="en-US"/>
              <a:t>科技报告资源概述</a:t>
            </a:r>
            <a:endParaRPr lang="zh-CN" altLang="en-US"/>
          </a:p>
        </p:txBody>
      </p:sp>
      <p:pic>
        <p:nvPicPr>
          <p:cNvPr id="3" name="内容占位符 2" descr="c465e20c-e4a5-11f0-aad2-1a77c7019781"/>
          <p:cNvPicPr>
            <a:picLocks noChangeAspect="1"/>
          </p:cNvPicPr>
          <p:nvPr>
            <p:ph idx="16388"/>
            <p:custDataLst>
              <p:tags r:id="rId2"/>
            </p:custDataLst>
          </p:nvPr>
        </p:nvPicPr>
        <p:blipFill>
          <a:blip r:embed="rId3"/>
          <a:srcRect t="243" b="243"/>
          <a:stretch>
            <a:fillRect/>
          </a:stretch>
        </p:blipFill>
        <p:spPr>
          <a:xfrm>
            <a:off x="6096000" y="609600"/>
            <a:ext cx="5486400" cy="5638800"/>
          </a:xfrm>
          <a:custGeom>
            <a:avLst/>
            <a:gdLst>
              <a:gd name="connisteX0" fmla="*/ 0 w 5486400"/>
              <a:gd name="connsiteY0" fmla="*/ 203200 h 5638800"/>
              <a:gd name="connisteX1" fmla="*/ 203200 w 5486400"/>
              <a:gd name="connsiteY1" fmla="*/ 0 h 5638800"/>
              <a:gd name="connisteX2" fmla="*/ 5283200 w 5486400"/>
              <a:gd name="connsiteY2" fmla="*/ 0 h 5638800"/>
              <a:gd name="connisteX3" fmla="*/ 5486400 w 5486400"/>
              <a:gd name="connsiteY3" fmla="*/ 203200 h 5638800"/>
              <a:gd name="connisteX4" fmla="*/ 5486400 w 5486400"/>
              <a:gd name="connsiteY4" fmla="*/ 5435600 h 5638800"/>
              <a:gd name="connisteX5" fmla="*/ 5283200 w 5486400"/>
              <a:gd name="connsiteY5" fmla="*/ 5638800 h 5638800"/>
              <a:gd name="connisteX6" fmla="*/ 203200 w 5486400"/>
              <a:gd name="connsiteY6" fmla="*/ 5638800 h 5638800"/>
              <a:gd name="connisteX7" fmla="*/ 0 w 5486400"/>
              <a:gd name="connsiteY7" fmla="*/ 5435600 h 5638800"/>
              <a:gd name="connisteX8" fmla="*/ 0 w 54864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486400" h="5638800">
                <a:moveTo>
                  <a:pt x="0" y="203200"/>
                </a:moveTo>
                <a:cubicBezTo>
                  <a:pt x="0" y="90976"/>
                  <a:pt x="90976" y="0"/>
                  <a:pt x="203200" y="0"/>
                </a:cubicBezTo>
                <a:lnTo>
                  <a:pt x="5283200" y="0"/>
                </a:lnTo>
                <a:cubicBezTo>
                  <a:pt x="5395424" y="0"/>
                  <a:pt x="5486400" y="90976"/>
                  <a:pt x="5486400" y="203200"/>
                </a:cubicBezTo>
                <a:lnTo>
                  <a:pt x="5486400" y="5435600"/>
                </a:lnTo>
                <a:cubicBezTo>
                  <a:pt x="5486400" y="5547824"/>
                  <a:pt x="5395424" y="5638800"/>
                  <a:pt x="5283200" y="5638800"/>
                </a:cubicBezTo>
                <a:lnTo>
                  <a:pt x="203200" y="5638800"/>
                </a:lnTo>
                <a:cubicBezTo>
                  <a:pt x="90976" y="5638800"/>
                  <a:pt x="0" y="5547824"/>
                  <a:pt x="0" y="5435600"/>
                </a:cubicBezTo>
                <a:lnTo>
                  <a:pt x="0" y="203200"/>
                </a:lnTo>
                <a:close/>
              </a:path>
            </a:pathLst>
          </a:custGeom>
        </p:spPr>
      </p:pic>
      <p:sp>
        <p:nvSpPr>
          <p:cNvPr id="4" name="装饰  2"/>
          <p:cNvSpPr>
            <a:spLocks noGrp="1"/>
          </p:cNvSpPr>
          <p:nvPr>
            <p:ph type="body" idx="16389"/>
            <p:custDataLst>
              <p:tags r:id="rId4"/>
            </p:custDataLst>
          </p:nvPr>
        </p:nvSpPr>
        <p:spPr/>
        <p:txBody>
          <a:bodyPr/>
          <a:p>
            <a:r>
              <a:rPr lang="zh-CN" altLang="en-US"/>
              <a:t> </a:t>
            </a:r>
            <a:endParaRPr lang="zh-CN" altLang="en-US"/>
          </a:p>
        </p:txBody>
      </p:sp>
      <p:sp>
        <p:nvSpPr>
          <p:cNvPr id="5" name="文本占位符 4"/>
          <p:cNvSpPr>
            <a:spLocks noGrp="1"/>
          </p:cNvSpPr>
          <p:nvPr>
            <p:ph type="body" idx="16386"/>
            <p:custDataLst>
              <p:tags r:id="rId5"/>
            </p:custDataLst>
          </p:nvPr>
        </p:nvSpPr>
        <p:spPr/>
        <p:txBody>
          <a:bodyPr>
            <a:normAutofit/>
          </a:bodyPr>
          <a:p>
            <a:r>
              <a:rPr lang="en-US" altLang="zh-CN"/>
              <a:t>1.</a:t>
            </a:r>
            <a:r>
              <a:rPr lang="zh-CN" altLang="en-US"/>
              <a:t>科技报告的定义与特点</a:t>
            </a:r>
            <a:endParaRPr lang="zh-CN" altLang="en-US"/>
          </a:p>
        </p:txBody>
      </p:sp>
      <p:sp>
        <p:nvSpPr>
          <p:cNvPr id="6" name="文本占位符 5"/>
          <p:cNvSpPr>
            <a:spLocks noGrp="1"/>
          </p:cNvSpPr>
          <p:nvPr>
            <p:ph type="body" idx="16387"/>
            <p:custDataLst>
              <p:tags r:id="rId6"/>
            </p:custDataLst>
          </p:nvPr>
        </p:nvSpPr>
        <p:spPr/>
        <p:txBody>
          <a:bodyPr>
            <a:normAutofit/>
          </a:bodyPr>
          <a:p>
            <a:r>
              <a:rPr lang="zh-CN" altLang="en-US"/>
              <a:t>科技报告是记录科研技术开发过程方法结果的技术文献，具原创性强、技术性深、时效性好特点。</a:t>
            </a:r>
            <a:endParaRPr lang="zh-CN" altLang="en-US"/>
          </a:p>
        </p:txBody>
      </p:sp>
    </p:spTree>
    <p:custDataLst>
      <p:tags r:id="rId7"/>
    </p:custData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normAutofit/>
          </a:bodyPr>
          <a:p>
            <a:r>
              <a:rPr lang="en-US" altLang="zh-CN"/>
              <a:t>6.6.1 </a:t>
            </a:r>
            <a:r>
              <a:rPr lang="zh-CN" altLang="en-US"/>
              <a:t>科技报告资源概述</a:t>
            </a:r>
            <a:endParaRPr lang="zh-CN" altLang="en-US"/>
          </a:p>
        </p:txBody>
      </p:sp>
      <p:sp>
        <p:nvSpPr>
          <p:cNvPr id="3" name="文本占位符 2"/>
          <p:cNvSpPr>
            <a:spLocks noGrp="1"/>
          </p:cNvSpPr>
          <p:nvPr>
            <p:ph type="body" idx="16386"/>
            <p:custDataLst>
              <p:tags r:id="rId2"/>
            </p:custDataLst>
          </p:nvPr>
        </p:nvSpPr>
        <p:spPr/>
        <p:txBody>
          <a:bodyPr>
            <a:normAutofit/>
          </a:bodyPr>
          <a:p>
            <a:r>
              <a:rPr lang="en-US" altLang="zh-CN"/>
              <a:t>2.</a:t>
            </a:r>
            <a:r>
              <a:rPr lang="zh-CN" altLang="en-US"/>
              <a:t>科技报告的类型</a:t>
            </a:r>
            <a:endParaRPr lang="zh-CN" altLang="en-US"/>
          </a:p>
        </p:txBody>
      </p:sp>
      <p:sp>
        <p:nvSpPr>
          <p:cNvPr id="4" name="装饰  2"/>
          <p:cNvSpPr>
            <a:spLocks noGrp="1"/>
          </p:cNvSpPr>
          <p:nvPr>
            <p:ph type="body" idx="16393"/>
            <p:custDataLst>
              <p:tags r:id="rId3"/>
            </p:custDataLst>
          </p:nvPr>
        </p:nvSpPr>
        <p:spPr/>
        <p:txBody>
          <a:bodyPr/>
          <a:p>
            <a:r>
              <a:rPr lang="zh-CN" altLang="en-US"/>
              <a:t> </a:t>
            </a:r>
            <a:endParaRPr lang="zh-CN" altLang="en-US"/>
          </a:p>
        </p:txBody>
      </p:sp>
      <p:pic>
        <p:nvPicPr>
          <p:cNvPr id="5" name="图片占位符 4" descr="c1d6b607-e4a5-11f0-8df8-ce86e9008dfe"/>
          <p:cNvPicPr>
            <a:picLocks noChangeAspect="1"/>
          </p:cNvPicPr>
          <p:nvPr>
            <p:ph type="pic" idx="16394"/>
            <p:custDataLst>
              <p:tags r:id="rId4"/>
            </p:custDataLst>
          </p:nvPr>
        </p:nvPicPr>
        <p:blipFill>
          <a:blip r:embed="rId5"/>
          <a:srcRect t="8929" r="13605" b="357"/>
          <a:stretch>
            <a:fillRect/>
          </a:stretch>
        </p:blipFill>
        <p:spPr>
          <a:xfrm>
            <a:off x="4648200" y="609600"/>
            <a:ext cx="2540000" cy="1778000"/>
          </a:xfrm>
          <a:custGeom>
            <a:avLst/>
            <a:gdLst>
              <a:gd name="connisteX0" fmla="*/ 0 w 2540000"/>
              <a:gd name="connsiteY0" fmla="*/ 203200 h 1778000"/>
              <a:gd name="connisteX1" fmla="*/ 203200 w 2540000"/>
              <a:gd name="connsiteY1" fmla="*/ 0 h 1778000"/>
              <a:gd name="connisteX2" fmla="*/ 2540000 w 2540000"/>
              <a:gd name="connsiteY2" fmla="*/ 0 h 1778000"/>
              <a:gd name="connisteX3" fmla="*/ 2540000 w 2540000"/>
              <a:gd name="connsiteY3" fmla="*/ 1778000 h 1778000"/>
              <a:gd name="connisteX4" fmla="*/ 203200 w 2540000"/>
              <a:gd name="connsiteY4" fmla="*/ 1778000 h 1778000"/>
              <a:gd name="connisteX5" fmla="*/ 0 w 2540000"/>
              <a:gd name="connsiteY5" fmla="*/ 1574800 h 1778000"/>
              <a:gd name="connisteX6" fmla="*/ 0 w 2540000"/>
              <a:gd name="connsiteY6" fmla="*/ 203200 h 1778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40000" h="1778000">
                <a:moveTo>
                  <a:pt x="0" y="203200"/>
                </a:moveTo>
                <a:cubicBezTo>
                  <a:pt x="0" y="90976"/>
                  <a:pt x="90976" y="0"/>
                  <a:pt x="203200" y="0"/>
                </a:cubicBezTo>
                <a:lnTo>
                  <a:pt x="2540000" y="0"/>
                </a:lnTo>
                <a:lnTo>
                  <a:pt x="2540000" y="1778000"/>
                </a:lnTo>
                <a:lnTo>
                  <a:pt x="203200" y="1778000"/>
                </a:lnTo>
                <a:cubicBezTo>
                  <a:pt x="90976" y="1778000"/>
                  <a:pt x="0" y="1687024"/>
                  <a:pt x="0" y="1574800"/>
                </a:cubicBezTo>
                <a:lnTo>
                  <a:pt x="0" y="203200"/>
                </a:lnTo>
                <a:close/>
              </a:path>
            </a:pathLst>
          </a:custGeom>
        </p:spPr>
      </p:pic>
      <p:sp>
        <p:nvSpPr>
          <p:cNvPr id="6" name="文本占位符 5"/>
          <p:cNvSpPr>
            <a:spLocks noGrp="1"/>
          </p:cNvSpPr>
          <p:nvPr>
            <p:ph type="body" idx="16387"/>
            <p:custDataLst>
              <p:tags r:id="rId6"/>
            </p:custDataLst>
          </p:nvPr>
        </p:nvSpPr>
        <p:spPr/>
        <p:txBody>
          <a:bodyPr>
            <a:normAutofit/>
          </a:bodyPr>
          <a:p>
            <a:r>
              <a:rPr lang="zh-CN" altLang="en-US"/>
              <a:t>按研究性质分类</a:t>
            </a:r>
            <a:endParaRPr lang="zh-CN" altLang="en-US"/>
          </a:p>
        </p:txBody>
      </p:sp>
      <p:sp>
        <p:nvSpPr>
          <p:cNvPr id="7" name="文本占位符 6"/>
          <p:cNvSpPr>
            <a:spLocks noGrp="1"/>
          </p:cNvSpPr>
          <p:nvPr>
            <p:ph type="body" idx="16388"/>
            <p:custDataLst>
              <p:tags r:id="rId7"/>
            </p:custDataLst>
          </p:nvPr>
        </p:nvSpPr>
        <p:spPr/>
        <p:txBody>
          <a:bodyPr>
            <a:normAutofit/>
          </a:bodyPr>
          <a:p>
            <a:r>
              <a:rPr lang="zh-CN" altLang="en-US"/>
              <a:t>研究报告重理论与实验，技术报告详述技术实践，进展报告更新阶段性成果。</a:t>
            </a:r>
            <a:endParaRPr lang="zh-CN" altLang="en-US"/>
          </a:p>
        </p:txBody>
      </p:sp>
      <p:sp>
        <p:nvSpPr>
          <p:cNvPr id="8" name="装饰  6"/>
          <p:cNvSpPr>
            <a:spLocks noGrp="1"/>
          </p:cNvSpPr>
          <p:nvPr>
            <p:ph type="body" idx="16395"/>
            <p:custDataLst>
              <p:tags r:id="rId8"/>
            </p:custDataLst>
          </p:nvPr>
        </p:nvSpPr>
        <p:spPr/>
        <p:txBody>
          <a:bodyPr/>
          <a:p>
            <a:r>
              <a:rPr lang="zh-CN" altLang="en-US"/>
              <a:t> </a:t>
            </a:r>
            <a:endParaRPr lang="zh-CN" altLang="en-US"/>
          </a:p>
        </p:txBody>
      </p:sp>
      <p:pic>
        <p:nvPicPr>
          <p:cNvPr id="9" name="图片占位符 8" descr="c1d6b7ec-e4a5-11f0-8df8-ce86e9008dfe"/>
          <p:cNvPicPr>
            <a:picLocks noChangeAspect="1"/>
          </p:cNvPicPr>
          <p:nvPr>
            <p:ph type="pic" idx="16396"/>
            <p:custDataLst>
              <p:tags r:id="rId9"/>
            </p:custDataLst>
          </p:nvPr>
        </p:nvPicPr>
        <p:blipFill>
          <a:blip r:embed="rId10"/>
          <a:srcRect l="2381" r="2381"/>
          <a:stretch>
            <a:fillRect/>
          </a:stretch>
        </p:blipFill>
        <p:spPr>
          <a:xfrm>
            <a:off x="4648200" y="2540000"/>
            <a:ext cx="2540000" cy="1778000"/>
          </a:xfrm>
          <a:custGeom>
            <a:avLst/>
            <a:gdLst>
              <a:gd name="connisteX0" fmla="*/ 0 w 2540000"/>
              <a:gd name="connsiteY0" fmla="*/ 203200 h 1778000"/>
              <a:gd name="connisteX1" fmla="*/ 203200 w 2540000"/>
              <a:gd name="connsiteY1" fmla="*/ 0 h 1778000"/>
              <a:gd name="connisteX2" fmla="*/ 2540000 w 2540000"/>
              <a:gd name="connsiteY2" fmla="*/ 0 h 1778000"/>
              <a:gd name="connisteX3" fmla="*/ 2540000 w 2540000"/>
              <a:gd name="connsiteY3" fmla="*/ 1778000 h 1778000"/>
              <a:gd name="connisteX4" fmla="*/ 203200 w 2540000"/>
              <a:gd name="connsiteY4" fmla="*/ 1778000 h 1778000"/>
              <a:gd name="connisteX5" fmla="*/ 0 w 2540000"/>
              <a:gd name="connsiteY5" fmla="*/ 1574800 h 1778000"/>
              <a:gd name="connisteX6" fmla="*/ 0 w 2540000"/>
              <a:gd name="connsiteY6" fmla="*/ 203200 h 1778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40000" h="1778000">
                <a:moveTo>
                  <a:pt x="0" y="203200"/>
                </a:moveTo>
                <a:cubicBezTo>
                  <a:pt x="0" y="90976"/>
                  <a:pt x="90976" y="0"/>
                  <a:pt x="203200" y="0"/>
                </a:cubicBezTo>
                <a:lnTo>
                  <a:pt x="2540000" y="0"/>
                </a:lnTo>
                <a:lnTo>
                  <a:pt x="2540000" y="1778000"/>
                </a:lnTo>
                <a:lnTo>
                  <a:pt x="203200" y="1778000"/>
                </a:lnTo>
                <a:cubicBezTo>
                  <a:pt x="90976" y="1778000"/>
                  <a:pt x="0" y="1687024"/>
                  <a:pt x="0" y="1574800"/>
                </a:cubicBezTo>
                <a:lnTo>
                  <a:pt x="0" y="203200"/>
                </a:lnTo>
                <a:close/>
              </a:path>
            </a:pathLst>
          </a:custGeom>
        </p:spPr>
      </p:pic>
      <p:sp>
        <p:nvSpPr>
          <p:cNvPr id="10" name="文本占位符 9"/>
          <p:cNvSpPr>
            <a:spLocks noGrp="1"/>
          </p:cNvSpPr>
          <p:nvPr>
            <p:ph type="body" idx="16389"/>
            <p:custDataLst>
              <p:tags r:id="rId11"/>
            </p:custDataLst>
          </p:nvPr>
        </p:nvSpPr>
        <p:spPr/>
        <p:txBody>
          <a:bodyPr>
            <a:normAutofit/>
          </a:bodyPr>
          <a:p>
            <a:r>
              <a:rPr lang="zh-CN" altLang="en-US"/>
              <a:t>按保密级别分类</a:t>
            </a:r>
            <a:endParaRPr lang="zh-CN" altLang="en-US"/>
          </a:p>
        </p:txBody>
      </p:sp>
      <p:sp>
        <p:nvSpPr>
          <p:cNvPr id="11" name="文本占位符 10"/>
          <p:cNvSpPr>
            <a:spLocks noGrp="1"/>
          </p:cNvSpPr>
          <p:nvPr>
            <p:ph type="body" idx="16390"/>
            <p:custDataLst>
              <p:tags r:id="rId12"/>
            </p:custDataLst>
          </p:nvPr>
        </p:nvSpPr>
        <p:spPr/>
        <p:txBody>
          <a:bodyPr>
            <a:normAutofit lnSpcReduction="10000"/>
          </a:bodyPr>
          <a:p>
            <a:r>
              <a:rPr lang="zh-CN" altLang="en-US"/>
              <a:t>公开报告自由获取，内部报告限特定范围，机密报告严格管理保密。</a:t>
            </a:r>
            <a:endParaRPr lang="zh-CN" altLang="en-US"/>
          </a:p>
        </p:txBody>
      </p:sp>
      <p:sp>
        <p:nvSpPr>
          <p:cNvPr id="12" name="装饰  0"/>
          <p:cNvSpPr>
            <a:spLocks noGrp="1"/>
          </p:cNvSpPr>
          <p:nvPr>
            <p:ph type="body" idx="16397"/>
            <p:custDataLst>
              <p:tags r:id="rId13"/>
            </p:custDataLst>
          </p:nvPr>
        </p:nvSpPr>
        <p:spPr/>
        <p:txBody>
          <a:bodyPr/>
          <a:p>
            <a:r>
              <a:rPr lang="zh-CN" altLang="en-US"/>
              <a:t> </a:t>
            </a:r>
            <a:endParaRPr lang="zh-CN" altLang="en-US"/>
          </a:p>
        </p:txBody>
      </p:sp>
      <p:pic>
        <p:nvPicPr>
          <p:cNvPr id="13" name="图片占位符 12" descr="c1d6b6d3-e4a5-11f0-8df8-ce86e9008dfe"/>
          <p:cNvPicPr>
            <a:picLocks noChangeAspect="1"/>
          </p:cNvPicPr>
          <p:nvPr>
            <p:ph type="pic" idx="16398"/>
            <p:custDataLst>
              <p:tags r:id="rId14"/>
            </p:custDataLst>
          </p:nvPr>
        </p:nvPicPr>
        <p:blipFill>
          <a:blip r:embed="rId15"/>
          <a:srcRect l="2381" r="2381"/>
          <a:stretch>
            <a:fillRect/>
          </a:stretch>
        </p:blipFill>
        <p:spPr>
          <a:xfrm>
            <a:off x="4648200" y="4470400"/>
            <a:ext cx="2540000" cy="1778000"/>
          </a:xfrm>
          <a:custGeom>
            <a:avLst/>
            <a:gdLst>
              <a:gd name="connisteX0" fmla="*/ 0 w 2540000"/>
              <a:gd name="connsiteY0" fmla="*/ 203200 h 1778000"/>
              <a:gd name="connisteX1" fmla="*/ 203200 w 2540000"/>
              <a:gd name="connsiteY1" fmla="*/ 0 h 1778000"/>
              <a:gd name="connisteX2" fmla="*/ 2540000 w 2540000"/>
              <a:gd name="connsiteY2" fmla="*/ 0 h 1778000"/>
              <a:gd name="connisteX3" fmla="*/ 2540000 w 2540000"/>
              <a:gd name="connsiteY3" fmla="*/ 1778000 h 1778000"/>
              <a:gd name="connisteX4" fmla="*/ 203200 w 2540000"/>
              <a:gd name="connsiteY4" fmla="*/ 1778000 h 1778000"/>
              <a:gd name="connisteX5" fmla="*/ 0 w 2540000"/>
              <a:gd name="connsiteY5" fmla="*/ 1574800 h 1778000"/>
              <a:gd name="connisteX6" fmla="*/ 0 w 2540000"/>
              <a:gd name="connsiteY6" fmla="*/ 203200 h 1778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40000" h="1778000">
                <a:moveTo>
                  <a:pt x="0" y="203200"/>
                </a:moveTo>
                <a:cubicBezTo>
                  <a:pt x="0" y="90976"/>
                  <a:pt x="90976" y="0"/>
                  <a:pt x="203200" y="0"/>
                </a:cubicBezTo>
                <a:lnTo>
                  <a:pt x="2540000" y="0"/>
                </a:lnTo>
                <a:lnTo>
                  <a:pt x="2540000" y="1778000"/>
                </a:lnTo>
                <a:lnTo>
                  <a:pt x="203200" y="1778000"/>
                </a:lnTo>
                <a:cubicBezTo>
                  <a:pt x="90976" y="1778000"/>
                  <a:pt x="0" y="1687024"/>
                  <a:pt x="0" y="1574800"/>
                </a:cubicBezTo>
                <a:lnTo>
                  <a:pt x="0" y="203200"/>
                </a:lnTo>
                <a:close/>
              </a:path>
            </a:pathLst>
          </a:custGeom>
        </p:spPr>
      </p:pic>
      <p:sp>
        <p:nvSpPr>
          <p:cNvPr id="14" name="文本占位符 13"/>
          <p:cNvSpPr>
            <a:spLocks noGrp="1"/>
          </p:cNvSpPr>
          <p:nvPr>
            <p:ph type="body" idx="16391"/>
            <p:custDataLst>
              <p:tags r:id="rId16"/>
            </p:custDataLst>
          </p:nvPr>
        </p:nvSpPr>
        <p:spPr/>
        <p:txBody>
          <a:bodyPr>
            <a:normAutofit/>
          </a:bodyPr>
          <a:p>
            <a:r>
              <a:rPr lang="zh-CN" altLang="en-US"/>
              <a:t>按完成程度分类</a:t>
            </a:r>
            <a:endParaRPr lang="zh-CN" altLang="en-US"/>
          </a:p>
        </p:txBody>
      </p:sp>
      <p:sp>
        <p:nvSpPr>
          <p:cNvPr id="15" name="文本占位符 14"/>
          <p:cNvSpPr>
            <a:spLocks noGrp="1"/>
          </p:cNvSpPr>
          <p:nvPr>
            <p:ph type="body" idx="16392"/>
            <p:custDataLst>
              <p:tags r:id="rId17"/>
            </p:custDataLst>
          </p:nvPr>
        </p:nvSpPr>
        <p:spPr/>
        <p:txBody>
          <a:bodyPr>
            <a:normAutofit/>
          </a:bodyPr>
          <a:p>
            <a:r>
              <a:rPr lang="zh-CN" altLang="en-US"/>
              <a:t>预研报告规划前期，中期报告进展与阶段成果，终期报告总结全过程。</a:t>
            </a:r>
            <a:endParaRPr lang="zh-CN" altLang="en-US"/>
          </a:p>
        </p:txBody>
      </p:sp>
    </p:spTree>
    <p:custDataLst>
      <p:tags r:id="rId18"/>
    </p:custData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364490" y="322580"/>
            <a:ext cx="10968990" cy="718820"/>
          </a:xfrm>
        </p:spPr>
        <p:txBody>
          <a:bodyPr>
            <a:normAutofit/>
          </a:bodyPr>
          <a:p>
            <a:r>
              <a:rPr lang="en-US" altLang="zh-CN" sz="3000"/>
              <a:t>6.6.2 </a:t>
            </a:r>
            <a:r>
              <a:rPr lang="zh-CN" altLang="en-US" sz="3000"/>
              <a:t>国内科技报告文献信息检索</a:t>
            </a:r>
            <a:r>
              <a:rPr sz="3000">
                <a:sym typeface="+mn-ea"/>
              </a:rPr>
              <a:t>：</a:t>
            </a:r>
            <a:r>
              <a:rPr lang="en-US" altLang="zh-CN" sz="3000">
                <a:sym typeface="+mn-ea"/>
              </a:rPr>
              <a:t>1.</a:t>
            </a:r>
            <a:r>
              <a:rPr sz="3000">
                <a:sym typeface="+mn-ea"/>
              </a:rPr>
              <a:t>国家科技报告服务系统</a:t>
            </a:r>
            <a:endParaRPr lang="zh-CN" altLang="en-US" sz="3000"/>
          </a:p>
        </p:txBody>
      </p:sp>
      <p:sp>
        <p:nvSpPr>
          <p:cNvPr id="5" name="装饰  3"/>
          <p:cNvSpPr>
            <a:spLocks noGrp="1"/>
          </p:cNvSpPr>
          <p:nvPr>
            <p:ph type="body" idx="16398"/>
            <p:custDataLst>
              <p:tags r:id="rId2"/>
            </p:custDataLst>
          </p:nvPr>
        </p:nvSpPr>
        <p:spPr>
          <a:xfrm>
            <a:off x="364490" y="1231265"/>
            <a:ext cx="50800" cy="1422400"/>
          </a:xfrm>
        </p:spPr>
        <p:txBody>
          <a:bodyPr/>
          <a:p>
            <a:r>
              <a:rPr lang="zh-CN" altLang="en-US"/>
              <a:t> </a:t>
            </a:r>
            <a:endParaRPr lang="zh-CN" altLang="en-US"/>
          </a:p>
        </p:txBody>
      </p:sp>
      <p:sp>
        <p:nvSpPr>
          <p:cNvPr id="6" name="文本占位符 5"/>
          <p:cNvSpPr>
            <a:spLocks noGrp="1"/>
          </p:cNvSpPr>
          <p:nvPr>
            <p:ph type="body" idx="16387"/>
            <p:custDataLst>
              <p:tags r:id="rId3"/>
            </p:custDataLst>
          </p:nvPr>
        </p:nvSpPr>
        <p:spPr>
          <a:xfrm>
            <a:off x="626110" y="1231265"/>
            <a:ext cx="2209800" cy="406400"/>
          </a:xfrm>
        </p:spPr>
        <p:txBody>
          <a:bodyPr>
            <a:normAutofit fontScale="80000"/>
          </a:bodyPr>
          <a:p>
            <a:r>
              <a:rPr lang="zh-CN" altLang="en-US"/>
              <a:t>科技报告服务系统</a:t>
            </a:r>
            <a:endParaRPr lang="zh-CN" altLang="en-US"/>
          </a:p>
        </p:txBody>
      </p:sp>
      <p:sp>
        <p:nvSpPr>
          <p:cNvPr id="7" name="文本占位符 6"/>
          <p:cNvSpPr>
            <a:spLocks noGrp="1"/>
          </p:cNvSpPr>
          <p:nvPr>
            <p:ph type="body" idx="16388"/>
            <p:custDataLst>
              <p:tags r:id="rId4"/>
            </p:custDataLst>
          </p:nvPr>
        </p:nvSpPr>
        <p:spPr>
          <a:xfrm>
            <a:off x="626110" y="1770380"/>
            <a:ext cx="2209800" cy="914400"/>
          </a:xfrm>
        </p:spPr>
        <p:txBody>
          <a:bodyPr>
            <a:normAutofit/>
          </a:bodyPr>
          <a:p>
            <a:r>
              <a:rPr lang="zh-CN" altLang="en-US" sz="1100"/>
              <a:t>由科技部主管，科技情报研究所承建，2014年上线，全面收集、管理共享科技计划项目成果。</a:t>
            </a:r>
            <a:endParaRPr lang="zh-CN" altLang="en-US" sz="1100"/>
          </a:p>
        </p:txBody>
      </p:sp>
      <p:sp>
        <p:nvSpPr>
          <p:cNvPr id="8" name="装饰  6"/>
          <p:cNvSpPr>
            <a:spLocks noGrp="1"/>
          </p:cNvSpPr>
          <p:nvPr>
            <p:ph type="body" idx="16399"/>
            <p:custDataLst>
              <p:tags r:id="rId5"/>
            </p:custDataLst>
          </p:nvPr>
        </p:nvSpPr>
        <p:spPr>
          <a:xfrm>
            <a:off x="3046730" y="1231265"/>
            <a:ext cx="50800" cy="1422400"/>
          </a:xfrm>
        </p:spPr>
        <p:txBody>
          <a:bodyPr/>
          <a:p>
            <a:r>
              <a:rPr lang="zh-CN" altLang="en-US"/>
              <a:t> </a:t>
            </a:r>
            <a:endParaRPr lang="zh-CN" altLang="en-US"/>
          </a:p>
        </p:txBody>
      </p:sp>
      <p:sp>
        <p:nvSpPr>
          <p:cNvPr id="9" name="文本占位符 8"/>
          <p:cNvSpPr>
            <a:spLocks noGrp="1"/>
          </p:cNvSpPr>
          <p:nvPr>
            <p:ph type="body" idx="16389"/>
            <p:custDataLst>
              <p:tags r:id="rId6"/>
            </p:custDataLst>
          </p:nvPr>
        </p:nvSpPr>
        <p:spPr>
          <a:xfrm>
            <a:off x="3308350" y="1231265"/>
            <a:ext cx="2209800" cy="406400"/>
          </a:xfrm>
        </p:spPr>
        <p:txBody>
          <a:bodyPr>
            <a:normAutofit fontScale="80000"/>
          </a:bodyPr>
          <a:p>
            <a:r>
              <a:rPr lang="zh-CN" altLang="en-US"/>
              <a:t>科技报告收集管理</a:t>
            </a:r>
            <a:endParaRPr lang="zh-CN" altLang="en-US"/>
          </a:p>
        </p:txBody>
      </p:sp>
      <p:sp>
        <p:nvSpPr>
          <p:cNvPr id="10" name="文本占位符 9"/>
          <p:cNvSpPr>
            <a:spLocks noGrp="1"/>
          </p:cNvSpPr>
          <p:nvPr>
            <p:ph type="body" idx="16390"/>
            <p:custDataLst>
              <p:tags r:id="rId7"/>
            </p:custDataLst>
          </p:nvPr>
        </p:nvSpPr>
        <p:spPr>
          <a:xfrm>
            <a:off x="3308350" y="1770380"/>
            <a:ext cx="2209800" cy="914400"/>
          </a:xfrm>
        </p:spPr>
        <p:txBody>
          <a:bodyPr>
            <a:normAutofit/>
          </a:bodyPr>
          <a:p>
            <a:r>
              <a:rPr lang="zh-CN" altLang="en-US" sz="1100"/>
              <a:t>面向国家科技项目，建立规范提交机制，实现全生命周期管理，确保报告规范性与可用性。</a:t>
            </a:r>
            <a:endParaRPr lang="zh-CN" altLang="en-US" sz="1100"/>
          </a:p>
        </p:txBody>
      </p:sp>
      <p:sp>
        <p:nvSpPr>
          <p:cNvPr id="11" name="装饰  9"/>
          <p:cNvSpPr>
            <a:spLocks noGrp="1"/>
          </p:cNvSpPr>
          <p:nvPr>
            <p:ph type="body" idx="16400"/>
            <p:custDataLst>
              <p:tags r:id="rId8"/>
            </p:custDataLst>
          </p:nvPr>
        </p:nvSpPr>
        <p:spPr>
          <a:xfrm>
            <a:off x="384810" y="2863215"/>
            <a:ext cx="50800" cy="1422400"/>
          </a:xfrm>
        </p:spPr>
        <p:txBody>
          <a:bodyPr/>
          <a:p>
            <a:r>
              <a:rPr lang="zh-CN" altLang="en-US"/>
              <a:t> </a:t>
            </a:r>
            <a:endParaRPr lang="zh-CN" altLang="en-US"/>
          </a:p>
        </p:txBody>
      </p:sp>
      <p:sp>
        <p:nvSpPr>
          <p:cNvPr id="12" name="文本占位符 11"/>
          <p:cNvSpPr>
            <a:spLocks noGrp="1"/>
          </p:cNvSpPr>
          <p:nvPr>
            <p:ph type="body" idx="16391"/>
            <p:custDataLst>
              <p:tags r:id="rId9"/>
            </p:custDataLst>
          </p:nvPr>
        </p:nvSpPr>
        <p:spPr>
          <a:xfrm>
            <a:off x="626110" y="2863850"/>
            <a:ext cx="2209800" cy="406400"/>
          </a:xfrm>
        </p:spPr>
        <p:txBody>
          <a:bodyPr>
            <a:normAutofit/>
          </a:bodyPr>
          <a:p>
            <a:r>
              <a:rPr lang="zh-CN" altLang="en-US" sz="1900"/>
              <a:t>系统用户角色</a:t>
            </a:r>
            <a:endParaRPr lang="zh-CN" altLang="en-US" sz="1900"/>
          </a:p>
        </p:txBody>
      </p:sp>
      <p:sp>
        <p:nvSpPr>
          <p:cNvPr id="13" name="文本占位符 12"/>
          <p:cNvSpPr>
            <a:spLocks noGrp="1"/>
          </p:cNvSpPr>
          <p:nvPr>
            <p:ph type="body" idx="16392"/>
            <p:custDataLst>
              <p:tags r:id="rId10"/>
            </p:custDataLst>
          </p:nvPr>
        </p:nvSpPr>
        <p:spPr>
          <a:xfrm>
            <a:off x="626110" y="3355975"/>
            <a:ext cx="2209800" cy="914400"/>
          </a:xfrm>
        </p:spPr>
        <p:txBody>
          <a:bodyPr>
            <a:normAutofit/>
          </a:bodyPr>
          <a:p>
            <a:r>
              <a:rPr lang="zh-CN" altLang="en-US" sz="1100"/>
              <a:t>提供社会公众、专业人员、管理人员三种角色，用户按角色进入首页，图6-67示社会公众页面。</a:t>
            </a:r>
            <a:endParaRPr lang="zh-CN" altLang="en-US" sz="1100"/>
          </a:p>
        </p:txBody>
      </p:sp>
      <p:sp>
        <p:nvSpPr>
          <p:cNvPr id="14" name="装饰  2"/>
          <p:cNvSpPr>
            <a:spLocks noGrp="1"/>
          </p:cNvSpPr>
          <p:nvPr>
            <p:ph type="body" idx="16401"/>
            <p:custDataLst>
              <p:tags r:id="rId11"/>
            </p:custDataLst>
          </p:nvPr>
        </p:nvSpPr>
        <p:spPr>
          <a:xfrm>
            <a:off x="3051810" y="2863850"/>
            <a:ext cx="50800" cy="1422400"/>
          </a:xfrm>
        </p:spPr>
        <p:txBody>
          <a:bodyPr/>
          <a:p>
            <a:r>
              <a:rPr lang="zh-CN" altLang="en-US"/>
              <a:t> </a:t>
            </a:r>
            <a:endParaRPr lang="zh-CN" altLang="en-US"/>
          </a:p>
        </p:txBody>
      </p:sp>
      <p:sp>
        <p:nvSpPr>
          <p:cNvPr id="15" name="文本占位符 14"/>
          <p:cNvSpPr>
            <a:spLocks noGrp="1"/>
          </p:cNvSpPr>
          <p:nvPr>
            <p:ph type="body" idx="16393"/>
            <p:custDataLst>
              <p:tags r:id="rId12"/>
            </p:custDataLst>
          </p:nvPr>
        </p:nvSpPr>
        <p:spPr>
          <a:xfrm>
            <a:off x="3318510" y="2863850"/>
            <a:ext cx="2209800" cy="406400"/>
          </a:xfrm>
        </p:spPr>
        <p:txBody>
          <a:bodyPr>
            <a:normAutofit/>
          </a:bodyPr>
          <a:p>
            <a:r>
              <a:rPr lang="zh-CN" altLang="en-US" sz="1900"/>
              <a:t>信息检索流程</a:t>
            </a:r>
            <a:endParaRPr lang="zh-CN" altLang="en-US" sz="1900"/>
          </a:p>
        </p:txBody>
      </p:sp>
      <p:sp>
        <p:nvSpPr>
          <p:cNvPr id="16" name="文本占位符 15"/>
          <p:cNvSpPr>
            <a:spLocks noGrp="1"/>
          </p:cNvSpPr>
          <p:nvPr>
            <p:ph type="body" idx="16394"/>
            <p:custDataLst>
              <p:tags r:id="rId13"/>
            </p:custDataLst>
          </p:nvPr>
        </p:nvSpPr>
        <p:spPr>
          <a:xfrm>
            <a:off x="3318510" y="3355975"/>
            <a:ext cx="2209800" cy="914400"/>
          </a:xfrm>
        </p:spPr>
        <p:txBody>
          <a:bodyPr>
            <a:normAutofit fontScale="70000"/>
          </a:bodyPr>
          <a:p>
            <a:r>
              <a:rPr lang="zh-CN" altLang="en-US"/>
              <a:t>社会公众页面，选择检索字段，输入检索词，点击检索，图6-68示结果，支持二次检索，图6-69示高级检索界面。</a:t>
            </a:r>
            <a:endParaRPr lang="zh-CN" altLang="en-US"/>
          </a:p>
        </p:txBody>
      </p:sp>
      <p:sp>
        <p:nvSpPr>
          <p:cNvPr id="17" name="装饰  5"/>
          <p:cNvSpPr>
            <a:spLocks noGrp="1"/>
          </p:cNvSpPr>
          <p:nvPr>
            <p:ph type="body" idx="16402"/>
            <p:custDataLst>
              <p:tags r:id="rId14"/>
            </p:custDataLst>
          </p:nvPr>
        </p:nvSpPr>
        <p:spPr>
          <a:xfrm>
            <a:off x="415290" y="4495165"/>
            <a:ext cx="50800" cy="1422400"/>
          </a:xfrm>
        </p:spPr>
        <p:txBody>
          <a:bodyPr/>
          <a:p>
            <a:r>
              <a:rPr lang="zh-CN" altLang="en-US"/>
              <a:t> </a:t>
            </a:r>
            <a:endParaRPr lang="zh-CN" altLang="en-US"/>
          </a:p>
        </p:txBody>
      </p:sp>
      <p:sp>
        <p:nvSpPr>
          <p:cNvPr id="18" name="文本占位符 17"/>
          <p:cNvSpPr>
            <a:spLocks noGrp="1"/>
          </p:cNvSpPr>
          <p:nvPr>
            <p:ph type="body" idx="16395"/>
            <p:custDataLst>
              <p:tags r:id="rId15"/>
            </p:custDataLst>
          </p:nvPr>
        </p:nvSpPr>
        <p:spPr>
          <a:xfrm>
            <a:off x="626110" y="4496435"/>
            <a:ext cx="2209800" cy="406400"/>
          </a:xfrm>
        </p:spPr>
        <p:txBody>
          <a:bodyPr>
            <a:normAutofit/>
          </a:bodyPr>
          <a:p>
            <a:r>
              <a:rPr lang="zh-CN" altLang="en-US" sz="1900"/>
              <a:t>报告详细信息</a:t>
            </a:r>
            <a:endParaRPr lang="zh-CN" altLang="en-US" sz="1900"/>
          </a:p>
        </p:txBody>
      </p:sp>
      <p:sp>
        <p:nvSpPr>
          <p:cNvPr id="19" name="文本占位符 18"/>
          <p:cNvSpPr>
            <a:spLocks noGrp="1"/>
          </p:cNvSpPr>
          <p:nvPr>
            <p:ph type="body" idx="16396"/>
            <p:custDataLst>
              <p:tags r:id="rId16"/>
            </p:custDataLst>
          </p:nvPr>
        </p:nvSpPr>
        <p:spPr>
          <a:xfrm>
            <a:off x="626110" y="4998085"/>
            <a:ext cx="2209800" cy="914400"/>
          </a:xfrm>
        </p:spPr>
        <p:txBody>
          <a:bodyPr>
            <a:normAutofit/>
          </a:bodyPr>
          <a:p>
            <a:r>
              <a:rPr lang="zh-CN" altLang="en-US" sz="1100"/>
              <a:t>检索结果标题链接至报告详细信息页，展示标题、作者、摘要、编制时间等，见图6-70。</a:t>
            </a:r>
            <a:endParaRPr lang="zh-CN" altLang="en-US" sz="1100"/>
          </a:p>
        </p:txBody>
      </p:sp>
      <p:pic>
        <p:nvPicPr>
          <p:cNvPr id="839582290" name="图片 1"/>
          <p:cNvPicPr>
            <a:picLocks noChangeAspect="1"/>
          </p:cNvPicPr>
          <p:nvPr/>
        </p:nvPicPr>
        <p:blipFill>
          <a:blip r:embed="rId17"/>
          <a:stretch>
            <a:fillRect/>
          </a:stretch>
        </p:blipFill>
        <p:spPr>
          <a:xfrm>
            <a:off x="5728970" y="1461135"/>
            <a:ext cx="6142355" cy="4252595"/>
          </a:xfrm>
          <a:prstGeom prst="rect">
            <a:avLst/>
          </a:prstGeom>
        </p:spPr>
      </p:pic>
      <p:sp>
        <p:nvSpPr>
          <p:cNvPr id="20" name="文本框 19"/>
          <p:cNvSpPr txBox="1"/>
          <p:nvPr/>
        </p:nvSpPr>
        <p:spPr>
          <a:xfrm>
            <a:off x="6520815" y="5816918"/>
            <a:ext cx="5080000" cy="296545"/>
          </a:xfrm>
          <a:prstGeom prst="rect">
            <a:avLst/>
          </a:prstGeom>
        </p:spPr>
        <p:txBody>
          <a:bodyPr>
            <a:spAutoFit/>
          </a:bodyPr>
          <a:p>
            <a:pPr marL="0" indent="228600" algn="ctr" defTabSz="266700">
              <a:lnSpc>
                <a:spcPts val="1600"/>
              </a:lnSpc>
              <a:spcBef>
                <a:spcPct val="0"/>
              </a:spcBef>
              <a:spcAft>
                <a:spcPct val="0"/>
              </a:spcAft>
            </a:pPr>
            <a:r>
              <a:rPr lang="zh-CN" altLang="en-US" sz="1600">
                <a:latin typeface="Times New Roman" panose="02020603050405020304"/>
                <a:ea typeface="宋体" panose="02010600030101010101" pitchFamily="2" charset="-122"/>
              </a:rPr>
              <a:t>国家科技报告服务系统首页</a:t>
            </a:r>
            <a:endParaRPr lang="zh-CN" altLang="en-US" sz="1600">
              <a:latin typeface="Times New Roman" panose="02020603050405020304"/>
              <a:ea typeface="宋体" panose="02010600030101010101" pitchFamily="2" charset="-122"/>
            </a:endParaRPr>
          </a:p>
        </p:txBody>
      </p:sp>
    </p:spTree>
    <p:custDataLst>
      <p:tags r:id="rId18"/>
    </p:custData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791124313" name="图片 1"/>
          <p:cNvPicPr>
            <a:picLocks noChangeAspect="1"/>
          </p:cNvPicPr>
          <p:nvPr/>
        </p:nvPicPr>
        <p:blipFill>
          <a:blip r:embed="rId1"/>
          <a:stretch>
            <a:fillRect/>
          </a:stretch>
        </p:blipFill>
        <p:spPr>
          <a:xfrm>
            <a:off x="193040" y="321628"/>
            <a:ext cx="5274310" cy="2695575"/>
          </a:xfrm>
          <a:prstGeom prst="rect">
            <a:avLst/>
          </a:prstGeom>
        </p:spPr>
      </p:pic>
      <p:sp>
        <p:nvSpPr>
          <p:cNvPr id="2" name="文本框 1"/>
          <p:cNvSpPr txBox="1"/>
          <p:nvPr/>
        </p:nvSpPr>
        <p:spPr>
          <a:xfrm>
            <a:off x="387350" y="3132138"/>
            <a:ext cx="5080000" cy="296545"/>
          </a:xfrm>
          <a:prstGeom prst="rect">
            <a:avLst/>
          </a:prstGeom>
        </p:spPr>
        <p:txBody>
          <a:bodyPr>
            <a:spAutoFit/>
          </a:bodyPr>
          <a:p>
            <a:pPr marL="0" indent="228600" algn="ctr" defTabSz="266700">
              <a:lnSpc>
                <a:spcPts val="1600"/>
              </a:lnSpc>
              <a:spcBef>
                <a:spcPct val="0"/>
              </a:spcBef>
              <a:spcAft>
                <a:spcPct val="0"/>
              </a:spcAft>
            </a:pPr>
            <a:r>
              <a:rPr lang="en-US" altLang="zh-CN" sz="1600">
                <a:latin typeface="Times New Roman" panose="02020603050405020304"/>
                <a:ea typeface="宋体" panose="02010600030101010101" pitchFamily="2" charset="-122"/>
              </a:rPr>
              <a:t> </a:t>
            </a:r>
            <a:r>
              <a:rPr lang="zh-CN" altLang="en-US" sz="1600">
                <a:latin typeface="Times New Roman" panose="02020603050405020304"/>
                <a:ea typeface="宋体" panose="02010600030101010101" pitchFamily="2" charset="-122"/>
              </a:rPr>
              <a:t>社会公众页面</a:t>
            </a:r>
            <a:endParaRPr lang="zh-CN" altLang="en-US" sz="1600">
              <a:latin typeface="Times New Roman" panose="02020603050405020304"/>
              <a:ea typeface="宋体" panose="02010600030101010101" pitchFamily="2" charset="-122"/>
            </a:endParaRPr>
          </a:p>
        </p:txBody>
      </p:sp>
      <p:pic>
        <p:nvPicPr>
          <p:cNvPr id="370217375" name="图片 1"/>
          <p:cNvPicPr>
            <a:picLocks noChangeAspect="1"/>
          </p:cNvPicPr>
          <p:nvPr/>
        </p:nvPicPr>
        <p:blipFill>
          <a:blip r:embed="rId2"/>
          <a:stretch>
            <a:fillRect/>
          </a:stretch>
        </p:blipFill>
        <p:spPr>
          <a:xfrm>
            <a:off x="5963920" y="134303"/>
            <a:ext cx="5274310" cy="2997835"/>
          </a:xfrm>
          <a:prstGeom prst="rect">
            <a:avLst/>
          </a:prstGeom>
        </p:spPr>
      </p:pic>
      <p:sp>
        <p:nvSpPr>
          <p:cNvPr id="3" name="文本框 2"/>
          <p:cNvSpPr txBox="1"/>
          <p:nvPr/>
        </p:nvSpPr>
        <p:spPr>
          <a:xfrm>
            <a:off x="5854700" y="3280728"/>
            <a:ext cx="5080000" cy="296545"/>
          </a:xfrm>
          <a:prstGeom prst="rect">
            <a:avLst/>
          </a:prstGeom>
        </p:spPr>
        <p:txBody>
          <a:bodyPr>
            <a:spAutoFit/>
          </a:bodyPr>
          <a:p>
            <a:pPr marL="0" indent="228600" algn="ctr" defTabSz="266700">
              <a:lnSpc>
                <a:spcPts val="1600"/>
              </a:lnSpc>
              <a:spcBef>
                <a:spcPct val="0"/>
              </a:spcBef>
              <a:spcAft>
                <a:spcPct val="0"/>
              </a:spcAft>
            </a:pPr>
            <a:r>
              <a:rPr lang="zh-CN" altLang="en-US" sz="1600">
                <a:latin typeface="Times New Roman" panose="02020603050405020304"/>
                <a:ea typeface="宋体" panose="02010600030101010101" pitchFamily="2" charset="-122"/>
              </a:rPr>
              <a:t>检索结果页面</a:t>
            </a:r>
            <a:endParaRPr lang="zh-CN" altLang="en-US" sz="1600">
              <a:latin typeface="Times New Roman" panose="02020603050405020304"/>
              <a:ea typeface="宋体" panose="02010600030101010101" pitchFamily="2" charset="-122"/>
            </a:endParaRPr>
          </a:p>
        </p:txBody>
      </p:sp>
      <p:pic>
        <p:nvPicPr>
          <p:cNvPr id="1969520288" name="图片 1"/>
          <p:cNvPicPr>
            <a:picLocks noChangeAspect="1"/>
          </p:cNvPicPr>
          <p:nvPr/>
        </p:nvPicPr>
        <p:blipFill>
          <a:blip r:embed="rId3"/>
          <a:stretch>
            <a:fillRect/>
          </a:stretch>
        </p:blipFill>
        <p:spPr>
          <a:xfrm>
            <a:off x="2612390" y="3726180"/>
            <a:ext cx="5414010" cy="1435100"/>
          </a:xfrm>
          <a:prstGeom prst="rect">
            <a:avLst/>
          </a:prstGeom>
        </p:spPr>
      </p:pic>
      <p:sp>
        <p:nvSpPr>
          <p:cNvPr id="4" name="文本框 3"/>
          <p:cNvSpPr txBox="1"/>
          <p:nvPr/>
        </p:nvSpPr>
        <p:spPr>
          <a:xfrm>
            <a:off x="2612390" y="5160963"/>
            <a:ext cx="5080000" cy="296545"/>
          </a:xfrm>
          <a:prstGeom prst="rect">
            <a:avLst/>
          </a:prstGeom>
        </p:spPr>
        <p:txBody>
          <a:bodyPr>
            <a:spAutoFit/>
          </a:bodyPr>
          <a:p>
            <a:pPr marL="0" indent="228600" algn="ctr" defTabSz="266700">
              <a:lnSpc>
                <a:spcPts val="1600"/>
              </a:lnSpc>
              <a:spcBef>
                <a:spcPct val="0"/>
              </a:spcBef>
              <a:spcAft>
                <a:spcPct val="0"/>
              </a:spcAft>
            </a:pPr>
            <a:r>
              <a:rPr lang="en-US" altLang="zh-CN" sz="1600">
                <a:latin typeface="Times New Roman" panose="02020603050405020304"/>
                <a:ea typeface="宋体" panose="02010600030101010101" pitchFamily="2" charset="-122"/>
              </a:rPr>
              <a:t> </a:t>
            </a:r>
            <a:r>
              <a:rPr lang="zh-CN" altLang="en-US" sz="1600">
                <a:latin typeface="Times New Roman" panose="02020603050405020304"/>
                <a:ea typeface="宋体" panose="02010600030101010101" pitchFamily="2" charset="-122"/>
              </a:rPr>
              <a:t>高级检索页面</a:t>
            </a:r>
            <a:endParaRPr lang="zh-CN" altLang="en-US" sz="1600">
              <a:latin typeface="Times New Roman" panose="02020603050405020304"/>
              <a:ea typeface="宋体" panose="02010600030101010101" pitchFamily="2" charset="-122"/>
            </a:endParaRPr>
          </a:p>
        </p:txBody>
      </p:sp>
    </p:spTree>
    <p:custDataLst>
      <p:tags r:id="rId4"/>
    </p:custData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32335291" name="图片 1"/>
          <p:cNvPicPr>
            <a:picLocks noChangeAspect="1"/>
          </p:cNvPicPr>
          <p:nvPr/>
        </p:nvPicPr>
        <p:blipFill>
          <a:blip r:embed="rId1"/>
          <a:stretch>
            <a:fillRect/>
          </a:stretch>
        </p:blipFill>
        <p:spPr>
          <a:xfrm>
            <a:off x="1969135" y="697865"/>
            <a:ext cx="7204075" cy="4257040"/>
          </a:xfrm>
          <a:prstGeom prst="rect">
            <a:avLst/>
          </a:prstGeom>
        </p:spPr>
      </p:pic>
      <p:sp>
        <p:nvSpPr>
          <p:cNvPr id="4" name="文本框 3"/>
          <p:cNvSpPr txBox="1"/>
          <p:nvPr/>
        </p:nvSpPr>
        <p:spPr>
          <a:xfrm>
            <a:off x="3031490" y="5103813"/>
            <a:ext cx="5080000" cy="296545"/>
          </a:xfrm>
          <a:prstGeom prst="rect">
            <a:avLst/>
          </a:prstGeom>
        </p:spPr>
        <p:txBody>
          <a:bodyPr>
            <a:spAutoFit/>
          </a:bodyPr>
          <a:p>
            <a:pPr marL="0" indent="228600" algn="ctr" defTabSz="266700">
              <a:lnSpc>
                <a:spcPts val="1600"/>
              </a:lnSpc>
              <a:spcBef>
                <a:spcPct val="0"/>
              </a:spcBef>
              <a:spcAft>
                <a:spcPct val="0"/>
              </a:spcAft>
            </a:pPr>
            <a:r>
              <a:rPr lang="zh-CN" altLang="en-US" sz="1600">
                <a:latin typeface="Times New Roman" panose="02020603050405020304"/>
                <a:ea typeface="宋体" panose="02010600030101010101" pitchFamily="2" charset="-122"/>
              </a:rPr>
              <a:t>报告详细信息页</a:t>
            </a:r>
            <a:endParaRPr lang="zh-CN" altLang="en-US" sz="1600">
              <a:latin typeface="Times New Roman" panose="02020603050405020304"/>
              <a:ea typeface="宋体" panose="02010600030101010101" pitchFamily="2" charset="-122"/>
            </a:endParaRPr>
          </a:p>
        </p:txBody>
      </p:sp>
    </p:spTree>
    <p:custDataLst>
      <p:tags r:id="rId2"/>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p:cNvSpPr>
            <a:spLocks noGrp="1"/>
          </p:cNvSpPr>
          <p:nvPr>
            <p:ph type="title" idx="16388"/>
            <p:custDataLst>
              <p:tags r:id="rId1"/>
            </p:custDataLst>
          </p:nvPr>
        </p:nvSpPr>
        <p:spPr/>
        <p:txBody>
          <a:bodyPr>
            <a:normAutofit/>
          </a:bodyPr>
          <a:p>
            <a:r>
              <a:rPr lang="zh-CN" altLang="en-US"/>
              <a:t>专利文献检索</a:t>
            </a:r>
            <a:endParaRPr lang="zh-CN" altLang="en-US"/>
          </a:p>
        </p:txBody>
      </p:sp>
      <p:sp>
        <p:nvSpPr>
          <p:cNvPr id="3" name="节编号"/>
          <p:cNvSpPr>
            <a:spLocks noGrp="1"/>
          </p:cNvSpPr>
          <p:nvPr>
            <p:ph type="body" idx="16389"/>
            <p:custDataLst>
              <p:tags r:id="rId2"/>
            </p:custDataLst>
          </p:nvPr>
        </p:nvSpPr>
        <p:spPr/>
        <p:txBody>
          <a:bodyPr/>
          <a:p>
            <a:r>
              <a:rPr lang="en-US" altLang="zh-CN"/>
              <a:t>6.2</a:t>
            </a:r>
            <a:endParaRPr lang="en-US" altLang="zh-CN"/>
          </a:p>
        </p:txBody>
      </p:sp>
    </p:spTree>
    <p:custDataLst>
      <p:tags r:id="rId3"/>
    </p:custData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355600" y="228600"/>
            <a:ext cx="6553200" cy="544830"/>
          </a:xfrm>
        </p:spPr>
        <p:txBody>
          <a:bodyPr>
            <a:normAutofit/>
          </a:bodyPr>
          <a:p>
            <a:r>
              <a:rPr lang="en-US" altLang="zh-CN" sz="3000"/>
              <a:t>6.6.2 </a:t>
            </a:r>
            <a:r>
              <a:rPr lang="zh-CN" altLang="en-US" sz="3000"/>
              <a:t>国内科技报告文献信息检索</a:t>
            </a:r>
            <a:endParaRPr lang="zh-CN" altLang="en-US" sz="3000"/>
          </a:p>
        </p:txBody>
      </p:sp>
      <p:sp>
        <p:nvSpPr>
          <p:cNvPr id="3" name="文本占位符 2"/>
          <p:cNvSpPr>
            <a:spLocks noGrp="1"/>
          </p:cNvSpPr>
          <p:nvPr>
            <p:ph type="body" idx="16386"/>
            <p:custDataLst>
              <p:tags r:id="rId2"/>
            </p:custDataLst>
          </p:nvPr>
        </p:nvSpPr>
        <p:spPr>
          <a:xfrm>
            <a:off x="609600" y="1092200"/>
            <a:ext cx="3440430" cy="654685"/>
          </a:xfrm>
        </p:spPr>
        <p:txBody>
          <a:bodyPr>
            <a:normAutofit/>
          </a:bodyPr>
          <a:p>
            <a:r>
              <a:rPr lang="en-US" altLang="zh-CN" sz="2000"/>
              <a:t>2.  </a:t>
            </a:r>
            <a:r>
              <a:rPr lang="zh-CN" altLang="en-US" sz="2000"/>
              <a:t>务院发展研究中心信息网</a:t>
            </a:r>
            <a:endParaRPr lang="zh-CN" altLang="en-US" sz="2000"/>
          </a:p>
        </p:txBody>
      </p:sp>
      <p:sp>
        <p:nvSpPr>
          <p:cNvPr id="5" name="装饰  3"/>
          <p:cNvSpPr>
            <a:spLocks noGrp="1"/>
          </p:cNvSpPr>
          <p:nvPr>
            <p:ph type="body" idx="16394"/>
            <p:custDataLst>
              <p:tags r:id="rId3"/>
            </p:custDataLst>
          </p:nvPr>
        </p:nvSpPr>
        <p:spPr/>
        <p:txBody>
          <a:bodyPr/>
          <a:p>
            <a:r>
              <a:rPr lang="zh-CN" altLang="en-US"/>
              <a:t> </a:t>
            </a:r>
            <a:endParaRPr lang="zh-CN" altLang="en-US"/>
          </a:p>
        </p:txBody>
      </p:sp>
      <p:sp>
        <p:nvSpPr>
          <p:cNvPr id="6" name="装饰  4"/>
          <p:cNvSpPr>
            <a:spLocks noGrp="1"/>
          </p:cNvSpPr>
          <p:nvPr>
            <p:ph type="body" idx="16395"/>
            <p:custDataLst>
              <p:tags r:id="rId4"/>
            </p:custDataLst>
          </p:nvPr>
        </p:nvSpPr>
        <p:spPr/>
        <p:txBody>
          <a:bodyPr/>
          <a:p>
            <a:r>
              <a:rPr lang="zh-CN" altLang="en-US"/>
              <a:t> </a:t>
            </a:r>
            <a:endParaRPr lang="zh-CN" altLang="en-US"/>
          </a:p>
        </p:txBody>
      </p:sp>
      <p:sp>
        <p:nvSpPr>
          <p:cNvPr id="7" name="文本占位符 6"/>
          <p:cNvSpPr>
            <a:spLocks noGrp="1"/>
          </p:cNvSpPr>
          <p:nvPr>
            <p:ph type="body" idx="16389"/>
            <p:custDataLst>
              <p:tags r:id="rId5"/>
            </p:custDataLst>
          </p:nvPr>
        </p:nvSpPr>
        <p:spPr/>
        <p:txBody>
          <a:bodyPr/>
          <a:p>
            <a:r>
              <a:rPr lang="zh-CN" altLang="en-US"/>
              <a:t>01</a:t>
            </a:r>
            <a:endParaRPr lang="zh-CN" altLang="en-US"/>
          </a:p>
        </p:txBody>
      </p:sp>
      <p:sp>
        <p:nvSpPr>
          <p:cNvPr id="8" name="文本占位符 7"/>
          <p:cNvSpPr>
            <a:spLocks noGrp="1"/>
          </p:cNvSpPr>
          <p:nvPr>
            <p:ph type="body" idx="16387"/>
            <p:custDataLst>
              <p:tags r:id="rId6"/>
            </p:custDataLst>
          </p:nvPr>
        </p:nvSpPr>
        <p:spPr/>
        <p:txBody>
          <a:bodyPr>
            <a:normAutofit/>
          </a:bodyPr>
          <a:p>
            <a:r>
              <a:rPr lang="zh-CN" altLang="en-US"/>
              <a:t>科技报告检索平台</a:t>
            </a:r>
            <a:endParaRPr lang="zh-CN" altLang="en-US"/>
          </a:p>
        </p:txBody>
      </p:sp>
      <p:sp>
        <p:nvSpPr>
          <p:cNvPr id="9" name="文本占位符 8"/>
          <p:cNvSpPr>
            <a:spLocks noGrp="1"/>
          </p:cNvSpPr>
          <p:nvPr>
            <p:ph type="body" idx="16388"/>
            <p:custDataLst>
              <p:tags r:id="rId7"/>
            </p:custDataLst>
          </p:nvPr>
        </p:nvSpPr>
        <p:spPr/>
        <p:txBody>
          <a:bodyPr>
            <a:normAutofit fontScale="90000"/>
          </a:bodyPr>
          <a:p>
            <a:r>
              <a:rPr lang="zh-CN" altLang="en-US"/>
              <a:t>通过国研网系列研究报告平台，可检索包含全文、标题、关键词的科技报告，覆盖多领域研究成果。</a:t>
            </a:r>
            <a:endParaRPr lang="zh-CN" altLang="en-US"/>
          </a:p>
        </p:txBody>
      </p:sp>
      <p:sp>
        <p:nvSpPr>
          <p:cNvPr id="10" name="装饰  8"/>
          <p:cNvSpPr>
            <a:spLocks noGrp="1"/>
          </p:cNvSpPr>
          <p:nvPr>
            <p:ph type="body" idx="16396"/>
            <p:custDataLst>
              <p:tags r:id="rId8"/>
            </p:custDataLst>
          </p:nvPr>
        </p:nvSpPr>
        <p:spPr/>
        <p:txBody>
          <a:bodyPr/>
          <a:p>
            <a:r>
              <a:rPr lang="zh-CN" altLang="en-US"/>
              <a:t> </a:t>
            </a:r>
            <a:endParaRPr lang="zh-CN" altLang="en-US"/>
          </a:p>
        </p:txBody>
      </p:sp>
      <p:sp>
        <p:nvSpPr>
          <p:cNvPr id="11" name="文本占位符 10"/>
          <p:cNvSpPr>
            <a:spLocks noGrp="1"/>
          </p:cNvSpPr>
          <p:nvPr>
            <p:ph type="body" idx="16392"/>
            <p:custDataLst>
              <p:tags r:id="rId9"/>
            </p:custDataLst>
          </p:nvPr>
        </p:nvSpPr>
        <p:spPr/>
        <p:txBody>
          <a:bodyPr/>
          <a:p>
            <a:r>
              <a:rPr lang="zh-CN" altLang="en-US"/>
              <a:t>02</a:t>
            </a:r>
            <a:endParaRPr lang="zh-CN" altLang="en-US"/>
          </a:p>
        </p:txBody>
      </p:sp>
      <p:sp>
        <p:nvSpPr>
          <p:cNvPr id="12" name="文本占位符 11"/>
          <p:cNvSpPr>
            <a:spLocks noGrp="1"/>
          </p:cNvSpPr>
          <p:nvPr>
            <p:ph type="body" idx="16390"/>
            <p:custDataLst>
              <p:tags r:id="rId10"/>
            </p:custDataLst>
          </p:nvPr>
        </p:nvSpPr>
        <p:spPr/>
        <p:txBody>
          <a:bodyPr>
            <a:normAutofit/>
          </a:bodyPr>
          <a:p>
            <a:r>
              <a:rPr lang="zh-CN" altLang="en-US"/>
              <a:t>高级搜索功能</a:t>
            </a:r>
            <a:endParaRPr lang="zh-CN" altLang="en-US"/>
          </a:p>
        </p:txBody>
      </p:sp>
      <p:sp>
        <p:nvSpPr>
          <p:cNvPr id="13" name="文本占位符 12"/>
          <p:cNvSpPr>
            <a:spLocks noGrp="1"/>
          </p:cNvSpPr>
          <p:nvPr>
            <p:ph type="body" idx="16391"/>
            <p:custDataLst>
              <p:tags r:id="rId11"/>
            </p:custDataLst>
          </p:nvPr>
        </p:nvSpPr>
        <p:spPr/>
        <p:txBody>
          <a:bodyPr>
            <a:normAutofit fontScale="90000"/>
          </a:bodyPr>
          <a:p>
            <a:r>
              <a:rPr lang="zh-CN" altLang="en-US"/>
              <a:t>平台支持高级搜索，可按文献类型、时间等条件个性化设置关键词，实现精准信息定位。</a:t>
            </a:r>
            <a:endParaRPr lang="zh-CN" altLang="en-US"/>
          </a:p>
        </p:txBody>
      </p:sp>
      <p:pic>
        <p:nvPicPr>
          <p:cNvPr id="378857603" name="图片 1"/>
          <p:cNvPicPr>
            <a:picLocks noChangeAspect="1"/>
          </p:cNvPicPr>
          <p:nvPr/>
        </p:nvPicPr>
        <p:blipFill>
          <a:blip r:embed="rId12"/>
          <a:stretch>
            <a:fillRect/>
          </a:stretch>
        </p:blipFill>
        <p:spPr>
          <a:xfrm>
            <a:off x="355600" y="1960245"/>
            <a:ext cx="6261735" cy="3010535"/>
          </a:xfrm>
          <a:prstGeom prst="rect">
            <a:avLst/>
          </a:prstGeom>
        </p:spPr>
      </p:pic>
      <p:sp>
        <p:nvSpPr>
          <p:cNvPr id="14" name="文本框 13"/>
          <p:cNvSpPr txBox="1"/>
          <p:nvPr/>
        </p:nvSpPr>
        <p:spPr>
          <a:xfrm>
            <a:off x="781685" y="5111433"/>
            <a:ext cx="5080000" cy="296545"/>
          </a:xfrm>
          <a:prstGeom prst="rect">
            <a:avLst/>
          </a:prstGeom>
        </p:spPr>
        <p:txBody>
          <a:bodyPr>
            <a:spAutoFit/>
          </a:bodyPr>
          <a:p>
            <a:pPr marL="0" indent="228600" algn="ctr" defTabSz="266700">
              <a:lnSpc>
                <a:spcPts val="1600"/>
              </a:lnSpc>
              <a:spcBef>
                <a:spcPct val="0"/>
              </a:spcBef>
              <a:spcAft>
                <a:spcPct val="0"/>
              </a:spcAft>
            </a:pPr>
            <a:r>
              <a:rPr lang="zh-CN" altLang="en-US" sz="1600">
                <a:latin typeface="Times New Roman" panose="02020603050405020304"/>
                <a:ea typeface="宋体" panose="02010600030101010101" pitchFamily="2" charset="-122"/>
              </a:rPr>
              <a:t>国务院发展研究中心信息网首页</a:t>
            </a:r>
            <a:endParaRPr lang="zh-CN" altLang="en-US" sz="1600">
              <a:latin typeface="Times New Roman" panose="02020603050405020304"/>
              <a:ea typeface="宋体" panose="02010600030101010101" pitchFamily="2" charset="-122"/>
            </a:endParaRPr>
          </a:p>
        </p:txBody>
      </p:sp>
    </p:spTree>
    <p:custDataLst>
      <p:tags r:id="rId13"/>
    </p:custData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86031762" name="图片 1"/>
          <p:cNvPicPr>
            <a:picLocks noChangeAspect="1"/>
          </p:cNvPicPr>
          <p:nvPr/>
        </p:nvPicPr>
        <p:blipFill>
          <a:blip r:embed="rId1"/>
          <a:stretch>
            <a:fillRect/>
          </a:stretch>
        </p:blipFill>
        <p:spPr>
          <a:xfrm>
            <a:off x="351155" y="329883"/>
            <a:ext cx="5274310" cy="1410335"/>
          </a:xfrm>
          <a:prstGeom prst="rect">
            <a:avLst/>
          </a:prstGeom>
        </p:spPr>
      </p:pic>
      <p:sp>
        <p:nvSpPr>
          <p:cNvPr id="3" name="文本框 2"/>
          <p:cNvSpPr txBox="1"/>
          <p:nvPr/>
        </p:nvSpPr>
        <p:spPr>
          <a:xfrm>
            <a:off x="2049780" y="1897063"/>
            <a:ext cx="5080000" cy="275590"/>
          </a:xfrm>
          <a:prstGeom prst="rect">
            <a:avLst/>
          </a:prstGeom>
        </p:spPr>
        <p:txBody>
          <a:bodyPr>
            <a:spAutoFit/>
          </a:bodyPr>
          <a:p>
            <a:pPr defTabSz="266700"/>
            <a:r>
              <a:rPr lang="zh-CN" altLang="en-US" sz="1200">
                <a:latin typeface="Times New Roman" panose="02020603050405020304"/>
                <a:ea typeface="宋体" panose="02010600030101010101" pitchFamily="2" charset="-122"/>
              </a:rPr>
              <a:t>国研网系列研究报告平台</a:t>
            </a:r>
            <a:endParaRPr lang="zh-CN" altLang="en-US" sz="1200">
              <a:latin typeface="Times New Roman" panose="02020603050405020304"/>
              <a:ea typeface="宋体" panose="02010600030101010101" pitchFamily="2" charset="-122"/>
            </a:endParaRPr>
          </a:p>
        </p:txBody>
      </p:sp>
      <p:pic>
        <p:nvPicPr>
          <p:cNvPr id="4" name="图片 1"/>
          <p:cNvPicPr>
            <a:picLocks noChangeAspect="1"/>
          </p:cNvPicPr>
          <p:nvPr/>
        </p:nvPicPr>
        <p:blipFill>
          <a:blip r:embed="rId2"/>
          <a:stretch>
            <a:fillRect/>
          </a:stretch>
        </p:blipFill>
        <p:spPr>
          <a:xfrm>
            <a:off x="605155" y="2646363"/>
            <a:ext cx="5274310" cy="2707005"/>
          </a:xfrm>
          <a:prstGeom prst="rect">
            <a:avLst/>
          </a:prstGeom>
        </p:spPr>
      </p:pic>
      <p:sp>
        <p:nvSpPr>
          <p:cNvPr id="5" name="文本框 4"/>
          <p:cNvSpPr txBox="1"/>
          <p:nvPr/>
        </p:nvSpPr>
        <p:spPr>
          <a:xfrm>
            <a:off x="799465" y="5548313"/>
            <a:ext cx="5080000" cy="296545"/>
          </a:xfrm>
          <a:prstGeom prst="rect">
            <a:avLst/>
          </a:prstGeom>
        </p:spPr>
        <p:txBody>
          <a:bodyPr>
            <a:spAutoFit/>
          </a:bodyPr>
          <a:p>
            <a:pPr marL="0" indent="228600" algn="ctr" defTabSz="266700">
              <a:lnSpc>
                <a:spcPts val="1600"/>
              </a:lnSpc>
              <a:spcBef>
                <a:spcPct val="0"/>
              </a:spcBef>
              <a:spcAft>
                <a:spcPct val="0"/>
              </a:spcAft>
            </a:pPr>
            <a:r>
              <a:rPr lang="zh-CN" altLang="en-US" sz="1200">
                <a:latin typeface="Times New Roman" panose="02020603050405020304"/>
                <a:ea typeface="宋体" panose="02010600030101010101" pitchFamily="2" charset="-122"/>
              </a:rPr>
              <a:t>检索结果</a:t>
            </a:r>
            <a:endParaRPr lang="zh-CN" altLang="en-US" sz="1200">
              <a:latin typeface="Times New Roman" panose="02020603050405020304"/>
              <a:ea typeface="宋体" panose="02010600030101010101" pitchFamily="2" charset="-122"/>
            </a:endParaRPr>
          </a:p>
        </p:txBody>
      </p:sp>
      <p:pic>
        <p:nvPicPr>
          <p:cNvPr id="1976315404" name="图片 1"/>
          <p:cNvPicPr>
            <a:picLocks noChangeAspect="1"/>
          </p:cNvPicPr>
          <p:nvPr/>
        </p:nvPicPr>
        <p:blipFill>
          <a:blip r:embed="rId3"/>
          <a:stretch>
            <a:fillRect/>
          </a:stretch>
        </p:blipFill>
        <p:spPr>
          <a:xfrm>
            <a:off x="6280785" y="1897380"/>
            <a:ext cx="5274310" cy="3456940"/>
          </a:xfrm>
          <a:prstGeom prst="rect">
            <a:avLst/>
          </a:prstGeom>
        </p:spPr>
      </p:pic>
      <p:sp>
        <p:nvSpPr>
          <p:cNvPr id="6" name="文本框 5"/>
          <p:cNvSpPr txBox="1"/>
          <p:nvPr/>
        </p:nvSpPr>
        <p:spPr>
          <a:xfrm>
            <a:off x="6584315" y="5353368"/>
            <a:ext cx="5080000" cy="296545"/>
          </a:xfrm>
          <a:prstGeom prst="rect">
            <a:avLst/>
          </a:prstGeom>
        </p:spPr>
        <p:txBody>
          <a:bodyPr>
            <a:spAutoFit/>
          </a:bodyPr>
          <a:p>
            <a:pPr marL="0" indent="228600" algn="ctr" defTabSz="266700">
              <a:lnSpc>
                <a:spcPts val="1600"/>
              </a:lnSpc>
              <a:spcBef>
                <a:spcPct val="0"/>
              </a:spcBef>
              <a:spcAft>
                <a:spcPct val="0"/>
              </a:spcAft>
            </a:pPr>
            <a:r>
              <a:rPr lang="zh-CN" altLang="en-US" sz="1200">
                <a:latin typeface="Times New Roman" panose="02020603050405020304"/>
                <a:ea typeface="宋体" panose="02010600030101010101" pitchFamily="2" charset="-122"/>
              </a:rPr>
              <a:t>高级搜索页面</a:t>
            </a:r>
            <a:endParaRPr lang="zh-CN" altLang="en-US" sz="1200">
              <a:latin typeface="Times New Roman" panose="02020603050405020304"/>
              <a:ea typeface="宋体" panose="02010600030101010101" pitchFamily="2" charset="-122"/>
            </a:endParaRPr>
          </a:p>
        </p:txBody>
      </p:sp>
    </p:spTree>
    <p:custDataLst>
      <p:tags r:id="rId4"/>
    </p:custData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304800" y="229235"/>
            <a:ext cx="11582400" cy="710565"/>
          </a:xfrm>
        </p:spPr>
        <p:txBody>
          <a:bodyPr>
            <a:normAutofit/>
          </a:bodyPr>
          <a:p>
            <a:r>
              <a:rPr lang="en-US" altLang="zh-CN" sz="2700"/>
              <a:t>6.6.3 </a:t>
            </a:r>
            <a:r>
              <a:rPr lang="zh-CN" altLang="en-US" sz="2700"/>
              <a:t>国外科技报告文献信息检索</a:t>
            </a:r>
            <a:r>
              <a:rPr sz="2700">
                <a:sym typeface="+mn-ea"/>
              </a:rPr>
              <a:t>：</a:t>
            </a:r>
            <a:r>
              <a:rPr lang="en-US" altLang="zh-CN" sz="2700"/>
              <a:t>1.NTRL</a:t>
            </a:r>
            <a:endParaRPr lang="en-US" altLang="zh-CN" sz="2700"/>
          </a:p>
        </p:txBody>
      </p:sp>
      <p:sp>
        <p:nvSpPr>
          <p:cNvPr id="5" name="装饰  3"/>
          <p:cNvSpPr>
            <a:spLocks noGrp="1"/>
          </p:cNvSpPr>
          <p:nvPr>
            <p:ph type="body" idx="16396"/>
            <p:custDataLst>
              <p:tags r:id="rId2"/>
            </p:custDataLst>
          </p:nvPr>
        </p:nvSpPr>
        <p:spPr>
          <a:xfrm>
            <a:off x="428625" y="1075690"/>
            <a:ext cx="4524375" cy="5579745"/>
          </a:xfrm>
        </p:spPr>
        <p:txBody>
          <a:bodyPr/>
          <a:p>
            <a:r>
              <a:rPr lang="zh-CN" altLang="en-US"/>
              <a:t> </a:t>
            </a:r>
            <a:endParaRPr lang="zh-CN" altLang="en-US"/>
          </a:p>
        </p:txBody>
      </p:sp>
      <p:sp>
        <p:nvSpPr>
          <p:cNvPr id="6" name="文本占位符 5"/>
          <p:cNvSpPr>
            <a:spLocks noGrp="1"/>
          </p:cNvSpPr>
          <p:nvPr>
            <p:ph type="body" idx="16387"/>
            <p:custDataLst>
              <p:tags r:id="rId3"/>
            </p:custDataLst>
          </p:nvPr>
        </p:nvSpPr>
        <p:spPr>
          <a:xfrm>
            <a:off x="749300" y="1314450"/>
            <a:ext cx="2933700" cy="406400"/>
          </a:xfrm>
        </p:spPr>
        <p:txBody>
          <a:bodyPr>
            <a:normAutofit/>
          </a:bodyPr>
          <a:p>
            <a:r>
              <a:rPr lang="zh-CN" altLang="en-US"/>
              <a:t>科技报告信息检索</a:t>
            </a:r>
            <a:endParaRPr lang="zh-CN" altLang="en-US"/>
          </a:p>
        </p:txBody>
      </p:sp>
      <p:sp>
        <p:nvSpPr>
          <p:cNvPr id="7" name="文本占位符 6"/>
          <p:cNvSpPr>
            <a:spLocks noGrp="1"/>
          </p:cNvSpPr>
          <p:nvPr>
            <p:ph type="body" idx="16388"/>
            <p:custDataLst>
              <p:tags r:id="rId4"/>
            </p:custDataLst>
          </p:nvPr>
        </p:nvSpPr>
        <p:spPr>
          <a:xfrm>
            <a:off x="749300" y="1819275"/>
            <a:ext cx="4186555" cy="577850"/>
          </a:xfrm>
        </p:spPr>
        <p:txBody>
          <a:bodyPr>
            <a:normAutofit fontScale="80000"/>
          </a:bodyPr>
          <a:p>
            <a:r>
              <a:rPr lang="zh-CN" altLang="en-US"/>
              <a:t>NTRL由美国国会图书馆管理,收录自1940年代起的政府技术报告,覆盖多领域,通过https://ntrl.ntis.gov/NTRL访问。</a:t>
            </a:r>
            <a:endParaRPr lang="zh-CN" altLang="en-US"/>
          </a:p>
        </p:txBody>
      </p:sp>
      <p:sp>
        <p:nvSpPr>
          <p:cNvPr id="8" name="文本占位符 7"/>
          <p:cNvSpPr>
            <a:spLocks noGrp="1"/>
          </p:cNvSpPr>
          <p:nvPr>
            <p:ph type="body" idx="16389"/>
            <p:custDataLst>
              <p:tags r:id="rId5"/>
            </p:custDataLst>
          </p:nvPr>
        </p:nvSpPr>
        <p:spPr>
          <a:xfrm>
            <a:off x="749300" y="2495550"/>
            <a:ext cx="2933700" cy="406400"/>
          </a:xfrm>
        </p:spPr>
        <p:txBody>
          <a:bodyPr>
            <a:normAutofit/>
          </a:bodyPr>
          <a:p>
            <a:r>
              <a:rPr lang="zh-CN" altLang="en-US"/>
              <a:t>快速检索</a:t>
            </a:r>
            <a:endParaRPr lang="zh-CN" altLang="en-US"/>
          </a:p>
        </p:txBody>
      </p:sp>
      <p:sp>
        <p:nvSpPr>
          <p:cNvPr id="9" name="文本占位符 8"/>
          <p:cNvSpPr>
            <a:spLocks noGrp="1"/>
          </p:cNvSpPr>
          <p:nvPr>
            <p:ph type="body" idx="16390"/>
            <p:custDataLst>
              <p:tags r:id="rId6"/>
            </p:custDataLst>
          </p:nvPr>
        </p:nvSpPr>
        <p:spPr>
          <a:xfrm>
            <a:off x="749300" y="3000375"/>
            <a:ext cx="2933700" cy="609600"/>
          </a:xfrm>
        </p:spPr>
        <p:txBody>
          <a:bodyPr>
            <a:normAutofit/>
          </a:bodyPr>
          <a:p>
            <a:r>
              <a:rPr lang="zh-CN" altLang="en-US" sz="1000"/>
              <a:t>首页右侧首检索框输入关键词,点击"Search"进行快速检索。</a:t>
            </a:r>
            <a:endParaRPr lang="zh-CN" altLang="en-US" sz="1000"/>
          </a:p>
        </p:txBody>
      </p:sp>
      <p:sp>
        <p:nvSpPr>
          <p:cNvPr id="10" name="文本占位符 9"/>
          <p:cNvSpPr>
            <a:spLocks noGrp="1"/>
          </p:cNvSpPr>
          <p:nvPr>
            <p:ph type="body" idx="16391"/>
            <p:custDataLst>
              <p:tags r:id="rId7"/>
            </p:custDataLst>
          </p:nvPr>
        </p:nvSpPr>
        <p:spPr>
          <a:xfrm>
            <a:off x="749300" y="3759200"/>
            <a:ext cx="2933700" cy="406400"/>
          </a:xfrm>
        </p:spPr>
        <p:txBody>
          <a:bodyPr>
            <a:normAutofit/>
          </a:bodyPr>
          <a:p>
            <a:r>
              <a:rPr lang="zh-CN" altLang="en-US"/>
              <a:t>高级检索</a:t>
            </a:r>
            <a:endParaRPr lang="zh-CN" altLang="en-US"/>
          </a:p>
        </p:txBody>
      </p:sp>
      <p:sp>
        <p:nvSpPr>
          <p:cNvPr id="11" name="文本占位符 10"/>
          <p:cNvSpPr>
            <a:spLocks noGrp="1"/>
          </p:cNvSpPr>
          <p:nvPr>
            <p:ph type="body" idx="16392"/>
            <p:custDataLst>
              <p:tags r:id="rId8"/>
            </p:custDataLst>
          </p:nvPr>
        </p:nvSpPr>
        <p:spPr>
          <a:xfrm>
            <a:off x="749300" y="4394200"/>
            <a:ext cx="2933700" cy="609600"/>
          </a:xfrm>
        </p:spPr>
        <p:txBody>
          <a:bodyPr>
            <a:normAutofit/>
          </a:bodyPr>
          <a:p>
            <a:r>
              <a:rPr lang="zh-CN" altLang="en-US" sz="1000"/>
              <a:t>使用高级搜索可设定多个条件或限制特定字段,如标题、作者等,并可组合使用OR,AND,NOT。</a:t>
            </a:r>
            <a:endParaRPr lang="zh-CN" altLang="en-US" sz="1000"/>
          </a:p>
        </p:txBody>
      </p:sp>
      <p:sp>
        <p:nvSpPr>
          <p:cNvPr id="12" name="文本占位符 11"/>
          <p:cNvSpPr>
            <a:spLocks noGrp="1"/>
          </p:cNvSpPr>
          <p:nvPr>
            <p:ph type="body" idx="16393"/>
            <p:custDataLst>
              <p:tags r:id="rId9"/>
            </p:custDataLst>
          </p:nvPr>
        </p:nvSpPr>
        <p:spPr>
          <a:xfrm>
            <a:off x="749300" y="5003800"/>
            <a:ext cx="2933700" cy="406400"/>
          </a:xfrm>
        </p:spPr>
        <p:txBody>
          <a:bodyPr>
            <a:normAutofit/>
          </a:bodyPr>
          <a:p>
            <a:r>
              <a:rPr lang="zh-CN" altLang="en-US"/>
              <a:t>搜索结果</a:t>
            </a:r>
            <a:endParaRPr lang="zh-CN" altLang="en-US"/>
          </a:p>
        </p:txBody>
      </p:sp>
      <p:sp>
        <p:nvSpPr>
          <p:cNvPr id="13" name="文本占位符 12"/>
          <p:cNvSpPr>
            <a:spLocks noGrp="1"/>
          </p:cNvSpPr>
          <p:nvPr>
            <p:ph type="body" idx="16394"/>
            <p:custDataLst>
              <p:tags r:id="rId10"/>
            </p:custDataLst>
          </p:nvPr>
        </p:nvSpPr>
        <p:spPr>
          <a:xfrm>
            <a:off x="749300" y="5670550"/>
            <a:ext cx="2933700" cy="609600"/>
          </a:xfrm>
        </p:spPr>
        <p:txBody>
          <a:bodyPr>
            <a:normAutofit fontScale="60000"/>
          </a:bodyPr>
          <a:p>
            <a:r>
              <a:rPr lang="zh-CN" altLang="en-US"/>
              <a:t>结果展示作者、入藏号、出版年份、页数及下载情况,点击标题查看报告摘要、作者信息和发布机构,部分需登录或订阅访问全文。</a:t>
            </a:r>
            <a:endParaRPr lang="zh-CN" altLang="en-US"/>
          </a:p>
        </p:txBody>
      </p:sp>
      <p:pic>
        <p:nvPicPr>
          <p:cNvPr id="381861167" name="图片 1"/>
          <p:cNvPicPr>
            <a:picLocks noChangeAspect="1"/>
          </p:cNvPicPr>
          <p:nvPr/>
        </p:nvPicPr>
        <p:blipFill>
          <a:blip r:embed="rId11"/>
          <a:stretch>
            <a:fillRect/>
          </a:stretch>
        </p:blipFill>
        <p:spPr>
          <a:xfrm>
            <a:off x="5488940" y="1548130"/>
            <a:ext cx="5669280" cy="3964305"/>
          </a:xfrm>
          <a:prstGeom prst="rect">
            <a:avLst/>
          </a:prstGeom>
        </p:spPr>
      </p:pic>
      <p:sp>
        <p:nvSpPr>
          <p:cNvPr id="15" name="文本框 14"/>
          <p:cNvSpPr txBox="1"/>
          <p:nvPr/>
        </p:nvSpPr>
        <p:spPr>
          <a:xfrm>
            <a:off x="6721475" y="5666740"/>
            <a:ext cx="2748915" cy="201295"/>
          </a:xfrm>
          <a:prstGeom prst="rect">
            <a:avLst/>
          </a:prstGeom>
        </p:spPr>
        <p:txBody>
          <a:bodyPr>
            <a:noAutofit/>
          </a:bodyPr>
          <a:p>
            <a:pPr marL="0" indent="228600" algn="ctr" defTabSz="266700">
              <a:lnSpc>
                <a:spcPts val="1600"/>
              </a:lnSpc>
              <a:spcBef>
                <a:spcPct val="0"/>
              </a:spcBef>
              <a:spcAft>
                <a:spcPct val="0"/>
              </a:spcAft>
            </a:pPr>
            <a:r>
              <a:rPr lang="en-US" altLang="zh-CN" sz="1600">
                <a:latin typeface="Times New Roman" panose="02020603050405020304"/>
                <a:ea typeface="宋体" panose="02010600030101010101" pitchFamily="2" charset="-122"/>
              </a:rPr>
              <a:t> </a:t>
            </a:r>
            <a:r>
              <a:rPr lang="en-US" altLang="zh-CN" sz="1600">
                <a:latin typeface="Times New Roman" panose="02020603050405020304"/>
                <a:ea typeface="Times New Roman" panose="02020603050405020304"/>
              </a:rPr>
              <a:t>NTRL</a:t>
            </a:r>
            <a:r>
              <a:rPr lang="zh-CN" altLang="en-US" sz="1600">
                <a:latin typeface="Times New Roman" panose="02020603050405020304"/>
                <a:ea typeface="宋体" panose="02010600030101010101" pitchFamily="2" charset="-122"/>
              </a:rPr>
              <a:t>网站首页</a:t>
            </a:r>
            <a:endParaRPr lang="zh-CN" altLang="en-US" sz="1600">
              <a:latin typeface="Times New Roman" panose="02020603050405020304"/>
              <a:ea typeface="宋体" panose="02010600030101010101" pitchFamily="2" charset="-122"/>
            </a:endParaRPr>
          </a:p>
        </p:txBody>
      </p:sp>
    </p:spTree>
    <p:custDataLst>
      <p:tags r:id="rId12"/>
    </p:custData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466725" y="304800"/>
            <a:ext cx="5738495" cy="592455"/>
          </a:xfrm>
        </p:spPr>
        <p:txBody>
          <a:bodyPr>
            <a:normAutofit/>
          </a:bodyPr>
          <a:p>
            <a:r>
              <a:rPr lang="en-US" altLang="zh-CN" sz="3000"/>
              <a:t>6.6.3 </a:t>
            </a:r>
            <a:r>
              <a:rPr lang="zh-CN" altLang="en-US" sz="3000"/>
              <a:t>国外科技报告文献信息检索</a:t>
            </a:r>
            <a:endParaRPr lang="zh-CN" altLang="en-US" sz="3000"/>
          </a:p>
        </p:txBody>
      </p:sp>
      <p:sp>
        <p:nvSpPr>
          <p:cNvPr id="3" name="文本占位符 2"/>
          <p:cNvSpPr>
            <a:spLocks noGrp="1"/>
          </p:cNvSpPr>
          <p:nvPr>
            <p:ph type="body" idx="16386"/>
            <p:custDataLst>
              <p:tags r:id="rId2"/>
            </p:custDataLst>
          </p:nvPr>
        </p:nvSpPr>
        <p:spPr>
          <a:xfrm>
            <a:off x="609600" y="1219200"/>
            <a:ext cx="4850765" cy="456565"/>
          </a:xfrm>
        </p:spPr>
        <p:txBody>
          <a:bodyPr>
            <a:normAutofit/>
          </a:bodyPr>
          <a:p>
            <a:r>
              <a:rPr lang="en-US" altLang="zh-CN" sz="2000"/>
              <a:t>2. </a:t>
            </a:r>
            <a:r>
              <a:rPr lang="zh-CN" altLang="en-US" sz="2000"/>
              <a:t>美国政府科学信息门户网站</a:t>
            </a:r>
            <a:endParaRPr lang="zh-CN" altLang="en-US" sz="2000"/>
          </a:p>
        </p:txBody>
      </p:sp>
      <p:sp>
        <p:nvSpPr>
          <p:cNvPr id="5" name="装饰  3"/>
          <p:cNvSpPr>
            <a:spLocks noGrp="1"/>
          </p:cNvSpPr>
          <p:nvPr>
            <p:ph type="body" idx="16397"/>
            <p:custDataLst>
              <p:tags r:id="rId3"/>
            </p:custDataLst>
          </p:nvPr>
        </p:nvSpPr>
        <p:spPr/>
        <p:txBody>
          <a:bodyPr/>
          <a:p>
            <a:r>
              <a:rPr lang="zh-CN" altLang="en-US"/>
              <a:t> </a:t>
            </a:r>
            <a:endParaRPr lang="zh-CN" altLang="en-US"/>
          </a:p>
        </p:txBody>
      </p:sp>
      <p:sp>
        <p:nvSpPr>
          <p:cNvPr id="6" name="装饰  4"/>
          <p:cNvSpPr>
            <a:spLocks noGrp="1"/>
          </p:cNvSpPr>
          <p:nvPr>
            <p:ph type="body" idx="16398"/>
            <p:custDataLst>
              <p:tags r:id="rId4"/>
            </p:custDataLst>
          </p:nvPr>
        </p:nvSpPr>
        <p:spPr/>
        <p:txBody>
          <a:bodyPr/>
          <a:p>
            <a:r>
              <a:rPr lang="zh-CN" altLang="en-US"/>
              <a:t> </a:t>
            </a:r>
            <a:endParaRPr lang="zh-CN" altLang="en-US"/>
          </a:p>
        </p:txBody>
      </p:sp>
      <p:sp>
        <p:nvSpPr>
          <p:cNvPr id="7" name="文本占位符 6"/>
          <p:cNvSpPr>
            <a:spLocks noGrp="1"/>
          </p:cNvSpPr>
          <p:nvPr>
            <p:ph type="body" idx="16389"/>
            <p:custDataLst>
              <p:tags r:id="rId5"/>
            </p:custDataLst>
          </p:nvPr>
        </p:nvSpPr>
        <p:spPr/>
        <p:txBody>
          <a:bodyPr/>
          <a:p>
            <a:r>
              <a:rPr lang="zh-CN" altLang="en-US"/>
              <a:t>01</a:t>
            </a:r>
            <a:endParaRPr lang="zh-CN" altLang="en-US"/>
          </a:p>
        </p:txBody>
      </p:sp>
      <p:sp>
        <p:nvSpPr>
          <p:cNvPr id="8" name="文本占位符 7"/>
          <p:cNvSpPr>
            <a:spLocks noGrp="1"/>
          </p:cNvSpPr>
          <p:nvPr>
            <p:ph type="body" idx="16387"/>
            <p:custDataLst>
              <p:tags r:id="rId6"/>
            </p:custDataLst>
          </p:nvPr>
        </p:nvSpPr>
        <p:spPr/>
        <p:txBody>
          <a:bodyPr>
            <a:normAutofit/>
          </a:bodyPr>
          <a:p>
            <a:r>
              <a:rPr lang="zh-CN" altLang="en-US"/>
              <a:t>科技报告检索平台</a:t>
            </a:r>
            <a:endParaRPr lang="zh-CN" altLang="en-US"/>
          </a:p>
        </p:txBody>
      </p:sp>
      <p:sp>
        <p:nvSpPr>
          <p:cNvPr id="9" name="文本占位符 8"/>
          <p:cNvSpPr>
            <a:spLocks noGrp="1"/>
          </p:cNvSpPr>
          <p:nvPr>
            <p:ph type="body" idx="16388"/>
            <p:custDataLst>
              <p:tags r:id="rId7"/>
            </p:custDataLst>
          </p:nvPr>
        </p:nvSpPr>
        <p:spPr/>
        <p:txBody>
          <a:bodyPr>
            <a:normAutofit/>
          </a:bodyPr>
          <a:p>
            <a:r>
              <a:rPr lang="zh-CN" altLang="en-US" sz="1000"/>
              <a:t>美国政府科学信息门户，汇集多部门资源，提供统一入口，涵盖广泛领域科研成果。</a:t>
            </a:r>
            <a:endParaRPr lang="zh-CN" altLang="en-US" sz="1000"/>
          </a:p>
        </p:txBody>
      </p:sp>
      <p:sp>
        <p:nvSpPr>
          <p:cNvPr id="10" name="装饰  8"/>
          <p:cNvSpPr>
            <a:spLocks noGrp="1"/>
          </p:cNvSpPr>
          <p:nvPr>
            <p:ph type="body" idx="16399"/>
            <p:custDataLst>
              <p:tags r:id="rId8"/>
            </p:custDataLst>
          </p:nvPr>
        </p:nvSpPr>
        <p:spPr/>
        <p:txBody>
          <a:bodyPr/>
          <a:p>
            <a:r>
              <a:rPr lang="zh-CN" altLang="en-US"/>
              <a:t> </a:t>
            </a:r>
            <a:endParaRPr lang="zh-CN" altLang="en-US"/>
          </a:p>
        </p:txBody>
      </p:sp>
      <p:sp>
        <p:nvSpPr>
          <p:cNvPr id="11" name="文本占位符 10"/>
          <p:cNvSpPr>
            <a:spLocks noGrp="1"/>
          </p:cNvSpPr>
          <p:nvPr>
            <p:ph type="body" idx="16392"/>
            <p:custDataLst>
              <p:tags r:id="rId9"/>
            </p:custDataLst>
          </p:nvPr>
        </p:nvSpPr>
        <p:spPr/>
        <p:txBody>
          <a:bodyPr/>
          <a:p>
            <a:r>
              <a:rPr lang="zh-CN" altLang="en-US"/>
              <a:t>02</a:t>
            </a:r>
            <a:endParaRPr lang="zh-CN" altLang="en-US"/>
          </a:p>
        </p:txBody>
      </p:sp>
      <p:sp>
        <p:nvSpPr>
          <p:cNvPr id="12" name="文本占位符 11"/>
          <p:cNvSpPr>
            <a:spLocks noGrp="1"/>
          </p:cNvSpPr>
          <p:nvPr>
            <p:ph type="body" idx="16390"/>
            <p:custDataLst>
              <p:tags r:id="rId10"/>
            </p:custDataLst>
          </p:nvPr>
        </p:nvSpPr>
        <p:spPr/>
        <p:txBody>
          <a:bodyPr>
            <a:normAutofit/>
          </a:bodyPr>
          <a:p>
            <a:r>
              <a:rPr lang="zh-CN" altLang="en-US"/>
              <a:t>基本搜索功能</a:t>
            </a:r>
            <a:endParaRPr lang="zh-CN" altLang="en-US"/>
          </a:p>
        </p:txBody>
      </p:sp>
      <p:sp>
        <p:nvSpPr>
          <p:cNvPr id="13" name="文本占位符 12"/>
          <p:cNvSpPr>
            <a:spLocks noGrp="1"/>
          </p:cNvSpPr>
          <p:nvPr>
            <p:ph type="body" idx="16391"/>
            <p:custDataLst>
              <p:tags r:id="rId11"/>
            </p:custDataLst>
          </p:nvPr>
        </p:nvSpPr>
        <p:spPr/>
        <p:txBody>
          <a:bodyPr>
            <a:normAutofit fontScale="60000"/>
          </a:bodyPr>
          <a:p>
            <a:r>
              <a:rPr lang="zh-CN" altLang="en-US"/>
              <a:t>输入关键词快速搜索，支持文献、技术报告、数据集等，结果按相关性排序，星号表示匹配度。</a:t>
            </a:r>
            <a:endParaRPr lang="zh-CN" altLang="en-US"/>
          </a:p>
        </p:txBody>
      </p:sp>
      <p:sp>
        <p:nvSpPr>
          <p:cNvPr id="14" name="装饰  2"/>
          <p:cNvSpPr>
            <a:spLocks noGrp="1"/>
          </p:cNvSpPr>
          <p:nvPr>
            <p:ph type="body" idx="16400"/>
            <p:custDataLst>
              <p:tags r:id="rId12"/>
            </p:custDataLst>
          </p:nvPr>
        </p:nvSpPr>
        <p:spPr/>
        <p:txBody>
          <a:bodyPr/>
          <a:p>
            <a:r>
              <a:rPr lang="zh-CN" altLang="en-US"/>
              <a:t> </a:t>
            </a:r>
            <a:endParaRPr lang="zh-CN" altLang="en-US"/>
          </a:p>
        </p:txBody>
      </p:sp>
      <p:sp>
        <p:nvSpPr>
          <p:cNvPr id="15" name="文本占位符 14"/>
          <p:cNvSpPr>
            <a:spLocks noGrp="1"/>
          </p:cNvSpPr>
          <p:nvPr>
            <p:ph type="body" idx="16395"/>
            <p:custDataLst>
              <p:tags r:id="rId13"/>
            </p:custDataLst>
          </p:nvPr>
        </p:nvSpPr>
        <p:spPr/>
        <p:txBody>
          <a:bodyPr/>
          <a:p>
            <a:r>
              <a:rPr lang="zh-CN" altLang="en-US"/>
              <a:t>03</a:t>
            </a:r>
            <a:endParaRPr lang="zh-CN" altLang="en-US"/>
          </a:p>
        </p:txBody>
      </p:sp>
      <p:sp>
        <p:nvSpPr>
          <p:cNvPr id="16" name="文本占位符 15"/>
          <p:cNvSpPr>
            <a:spLocks noGrp="1"/>
          </p:cNvSpPr>
          <p:nvPr>
            <p:ph type="body" idx="16393"/>
            <p:custDataLst>
              <p:tags r:id="rId14"/>
            </p:custDataLst>
          </p:nvPr>
        </p:nvSpPr>
        <p:spPr/>
        <p:txBody>
          <a:bodyPr>
            <a:normAutofit/>
          </a:bodyPr>
          <a:p>
            <a:r>
              <a:rPr lang="zh-CN" altLang="en-US"/>
              <a:t>高级搜索功能</a:t>
            </a:r>
            <a:endParaRPr lang="zh-CN" altLang="en-US"/>
          </a:p>
        </p:txBody>
      </p:sp>
      <p:sp>
        <p:nvSpPr>
          <p:cNvPr id="17" name="文本占位符 16"/>
          <p:cNvSpPr>
            <a:spLocks noGrp="1"/>
          </p:cNvSpPr>
          <p:nvPr>
            <p:ph type="body" idx="16394"/>
            <p:custDataLst>
              <p:tags r:id="rId15"/>
            </p:custDataLst>
          </p:nvPr>
        </p:nvSpPr>
        <p:spPr/>
        <p:txBody>
          <a:bodyPr>
            <a:normAutofit/>
          </a:bodyPr>
          <a:p>
            <a:r>
              <a:rPr lang="zh-CN" altLang="en-US" sz="1000"/>
              <a:t>通过“Advanced Search”细化查询，可指定来源及类型，直接点击标题查看详细信息与链接。</a:t>
            </a:r>
            <a:endParaRPr lang="zh-CN" altLang="en-US" sz="1000"/>
          </a:p>
        </p:txBody>
      </p:sp>
      <p:pic>
        <p:nvPicPr>
          <p:cNvPr id="904476343" name="图片 1"/>
          <p:cNvPicPr>
            <a:picLocks noChangeAspect="1"/>
          </p:cNvPicPr>
          <p:nvPr/>
        </p:nvPicPr>
        <p:blipFill>
          <a:blip r:embed="rId16"/>
          <a:stretch>
            <a:fillRect/>
          </a:stretch>
        </p:blipFill>
        <p:spPr>
          <a:xfrm>
            <a:off x="609600" y="2080260"/>
            <a:ext cx="6470650" cy="3061970"/>
          </a:xfrm>
          <a:prstGeom prst="rect">
            <a:avLst/>
          </a:prstGeom>
        </p:spPr>
      </p:pic>
      <p:sp>
        <p:nvSpPr>
          <p:cNvPr id="18" name="文本框 17"/>
          <p:cNvSpPr txBox="1"/>
          <p:nvPr/>
        </p:nvSpPr>
        <p:spPr>
          <a:xfrm>
            <a:off x="1125220" y="5326063"/>
            <a:ext cx="5080000" cy="296545"/>
          </a:xfrm>
          <a:prstGeom prst="rect">
            <a:avLst/>
          </a:prstGeom>
        </p:spPr>
        <p:txBody>
          <a:bodyPr>
            <a:spAutoFit/>
          </a:bodyPr>
          <a:p>
            <a:pPr marL="0" indent="228600" algn="ctr" defTabSz="266700">
              <a:lnSpc>
                <a:spcPts val="1600"/>
              </a:lnSpc>
              <a:spcBef>
                <a:spcPct val="0"/>
              </a:spcBef>
              <a:spcAft>
                <a:spcPct val="0"/>
              </a:spcAft>
            </a:pPr>
            <a:r>
              <a:rPr lang="zh-CN" altLang="en-US" sz="1600">
                <a:latin typeface="Times New Roman" panose="02020603050405020304"/>
                <a:ea typeface="宋体" panose="02010600030101010101" pitchFamily="2" charset="-122"/>
              </a:rPr>
              <a:t>美国政府科学信息门户网站首页</a:t>
            </a:r>
            <a:endParaRPr lang="zh-CN" altLang="en-US" sz="1600">
              <a:latin typeface="Times New Roman" panose="02020603050405020304"/>
              <a:ea typeface="宋体" panose="02010600030101010101" pitchFamily="2" charset="-122"/>
            </a:endParaRPr>
          </a:p>
        </p:txBody>
      </p:sp>
    </p:spTree>
    <p:custDataLst>
      <p:tags r:id="rId17"/>
    </p:custData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5758" name="图片 1"/>
          <p:cNvPicPr>
            <a:picLocks noChangeAspect="1"/>
          </p:cNvPicPr>
          <p:nvPr/>
        </p:nvPicPr>
        <p:blipFill>
          <a:blip r:embed="rId1"/>
          <a:stretch>
            <a:fillRect/>
          </a:stretch>
        </p:blipFill>
        <p:spPr>
          <a:xfrm>
            <a:off x="367030" y="2112963"/>
            <a:ext cx="5274310" cy="2632075"/>
          </a:xfrm>
          <a:prstGeom prst="rect">
            <a:avLst/>
          </a:prstGeom>
        </p:spPr>
      </p:pic>
      <p:sp>
        <p:nvSpPr>
          <p:cNvPr id="2" name="文本框 1"/>
          <p:cNvSpPr txBox="1"/>
          <p:nvPr/>
        </p:nvSpPr>
        <p:spPr>
          <a:xfrm>
            <a:off x="686435" y="4850448"/>
            <a:ext cx="5080000" cy="296545"/>
          </a:xfrm>
          <a:prstGeom prst="rect">
            <a:avLst/>
          </a:prstGeom>
        </p:spPr>
        <p:txBody>
          <a:bodyPr>
            <a:spAutoFit/>
          </a:bodyPr>
          <a:p>
            <a:pPr marL="0" indent="228600" algn="ctr" defTabSz="266700">
              <a:lnSpc>
                <a:spcPts val="1600"/>
              </a:lnSpc>
              <a:spcBef>
                <a:spcPct val="0"/>
              </a:spcBef>
              <a:spcAft>
                <a:spcPct val="0"/>
              </a:spcAft>
            </a:pPr>
            <a:r>
              <a:rPr lang="en-US" altLang="zh-CN" sz="1600">
                <a:latin typeface="Times New Roman" panose="02020603050405020304"/>
                <a:ea typeface="宋体" panose="02010600030101010101" pitchFamily="2" charset="-122"/>
              </a:rPr>
              <a:t> </a:t>
            </a:r>
            <a:r>
              <a:rPr lang="zh-CN" altLang="en-US" sz="1600">
                <a:latin typeface="Times New Roman" panose="02020603050405020304"/>
                <a:ea typeface="宋体" panose="02010600030101010101" pitchFamily="2" charset="-122"/>
              </a:rPr>
              <a:t>高级搜索页面</a:t>
            </a:r>
            <a:endParaRPr lang="zh-CN" altLang="en-US" sz="1600">
              <a:latin typeface="Times New Roman" panose="02020603050405020304"/>
              <a:ea typeface="宋体" panose="02010600030101010101" pitchFamily="2" charset="-122"/>
            </a:endParaRPr>
          </a:p>
        </p:txBody>
      </p:sp>
      <p:pic>
        <p:nvPicPr>
          <p:cNvPr id="1780216580" name="图片 1"/>
          <p:cNvPicPr>
            <a:picLocks noChangeAspect="1"/>
          </p:cNvPicPr>
          <p:nvPr/>
        </p:nvPicPr>
        <p:blipFill>
          <a:blip r:embed="rId2"/>
          <a:stretch>
            <a:fillRect/>
          </a:stretch>
        </p:blipFill>
        <p:spPr>
          <a:xfrm>
            <a:off x="6138545" y="2448243"/>
            <a:ext cx="5274310" cy="2296795"/>
          </a:xfrm>
          <a:prstGeom prst="rect">
            <a:avLst/>
          </a:prstGeom>
        </p:spPr>
      </p:pic>
      <p:sp>
        <p:nvSpPr>
          <p:cNvPr id="3" name="文本框 2"/>
          <p:cNvSpPr txBox="1"/>
          <p:nvPr/>
        </p:nvSpPr>
        <p:spPr>
          <a:xfrm>
            <a:off x="6332855" y="4850448"/>
            <a:ext cx="5080000" cy="296545"/>
          </a:xfrm>
          <a:prstGeom prst="rect">
            <a:avLst/>
          </a:prstGeom>
        </p:spPr>
        <p:txBody>
          <a:bodyPr>
            <a:spAutoFit/>
          </a:bodyPr>
          <a:p>
            <a:pPr marL="0" indent="228600" algn="ctr" defTabSz="266700">
              <a:lnSpc>
                <a:spcPts val="1600"/>
              </a:lnSpc>
              <a:spcBef>
                <a:spcPct val="0"/>
              </a:spcBef>
              <a:spcAft>
                <a:spcPct val="0"/>
              </a:spcAft>
            </a:pPr>
            <a:r>
              <a:rPr lang="zh-CN" altLang="en-US" sz="1600">
                <a:latin typeface="Times New Roman" panose="02020603050405020304"/>
                <a:ea typeface="宋体" panose="02010600030101010101" pitchFamily="2" charset="-122"/>
              </a:rPr>
              <a:t>搜索结果</a:t>
            </a:r>
            <a:endParaRPr lang="zh-CN" altLang="en-US" sz="1600">
              <a:latin typeface="Times New Roman" panose="02020603050405020304"/>
              <a:ea typeface="宋体" panose="02010600030101010101" pitchFamily="2" charset="-122"/>
            </a:endParaRPr>
          </a:p>
        </p:txBody>
      </p:sp>
    </p:spTree>
    <p:custDataLst>
      <p:tags r:id="rId3"/>
    </p:custData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Subtitle 10"/>
          <p:cNvSpPr>
            <a:spLocks noGrp="1"/>
          </p:cNvSpPr>
          <p:nvPr>
            <p:ph type="body" idx="16389"/>
            <p:custDataLst>
              <p:tags r:id="rId1"/>
            </p:custDataLst>
          </p:nvPr>
        </p:nvSpPr>
        <p:spPr/>
        <p:txBody>
          <a:bodyPr/>
          <a:p>
            <a:r>
              <a:rPr lang="zh-CN" altLang="en-US"/>
              <a:t>THE END</a:t>
            </a:r>
            <a:endParaRPr lang="zh-CN" altLang="en-US"/>
          </a:p>
        </p:txBody>
      </p:sp>
      <p:sp>
        <p:nvSpPr>
          <p:cNvPr id="3" name="标题"/>
          <p:cNvSpPr>
            <a:spLocks noGrp="1"/>
          </p:cNvSpPr>
          <p:nvPr>
            <p:ph type="title" idx="16388"/>
            <p:custDataLst>
              <p:tags r:id="rId2"/>
            </p:custDataLst>
          </p:nvPr>
        </p:nvSpPr>
        <p:spPr/>
        <p:txBody>
          <a:bodyPr>
            <a:normAutofit fontScale="90000"/>
          </a:bodyPr>
          <a:p>
            <a:r>
              <a:rPr lang="zh-CN" altLang="en-US"/>
              <a:t>谢谢</a:t>
            </a:r>
            <a:endParaRPr lang="zh-CN" altLang="en-US"/>
          </a:p>
        </p:txBody>
      </p:sp>
    </p:spTree>
    <p:custDataLst>
      <p:tags r:id="rId3"/>
    </p:custData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2"/>
            <p:custDataLst>
              <p:tags r:id="rId1"/>
            </p:custDataLst>
          </p:nvPr>
        </p:nvSpPr>
        <p:spPr/>
        <p:txBody>
          <a:bodyPr/>
          <a:p>
            <a:endParaRPr lang="zh-CN" altLang="en-US"/>
          </a:p>
        </p:txBody>
      </p:sp>
      <p:sp>
        <p:nvSpPr>
          <p:cNvPr id="3" name="标题 2"/>
          <p:cNvSpPr>
            <a:spLocks noGrp="1"/>
          </p:cNvSpPr>
          <p:nvPr>
            <p:ph type="title" idx="1"/>
            <p:custDataLst>
              <p:tags r:id="rId2"/>
            </p:custDataLst>
          </p:nvPr>
        </p:nvSpPr>
        <p:spPr/>
        <p:txBody>
          <a:bodyPr/>
          <a:p>
            <a:endParaRPr lang="zh-CN" altLang="en-US"/>
          </a:p>
        </p:txBody>
      </p:sp>
    </p:spTree>
    <p:custDataLst>
      <p:tags r:id="rId3"/>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normAutofit/>
          </a:bodyPr>
          <a:p>
            <a:r>
              <a:rPr lang="en-US" altLang="zh-CN"/>
              <a:t>6.2  </a:t>
            </a:r>
            <a:r>
              <a:rPr lang="zh-CN" altLang="en-US"/>
              <a:t>专利文献检索</a:t>
            </a:r>
            <a:endParaRPr lang="zh-CN" altLang="en-US"/>
          </a:p>
        </p:txBody>
      </p:sp>
      <p:sp>
        <p:nvSpPr>
          <p:cNvPr id="3" name="装饰  1"/>
          <p:cNvSpPr>
            <a:spLocks noGrp="1"/>
          </p:cNvSpPr>
          <p:nvPr>
            <p:ph type="body" idx="16390"/>
            <p:custDataLst>
              <p:tags r:id="rId2"/>
            </p:custDataLst>
          </p:nvPr>
        </p:nvSpPr>
        <p:spPr/>
        <p:txBody>
          <a:bodyPr/>
          <a:p>
            <a:r>
              <a:rPr lang="zh-CN" altLang="en-US"/>
              <a:t> </a:t>
            </a:r>
            <a:endParaRPr lang="zh-CN" altLang="en-US"/>
          </a:p>
        </p:txBody>
      </p:sp>
      <p:pic>
        <p:nvPicPr>
          <p:cNvPr id="4" name="图片占位符 3" descr="c144cee2-e4a5-11f0-a625-b650570ec713"/>
          <p:cNvPicPr>
            <a:picLocks noChangeAspect="1"/>
          </p:cNvPicPr>
          <p:nvPr>
            <p:ph type="pic" idx="16391"/>
            <p:custDataLst>
              <p:tags r:id="rId3"/>
            </p:custDataLst>
          </p:nvPr>
        </p:nvPicPr>
        <p:blipFill>
          <a:blip r:embed="rId4"/>
          <a:srcRect t="8571" b="8571"/>
          <a:stretch>
            <a:fillRect/>
          </a:stretch>
        </p:blipFill>
        <p:spPr>
          <a:xfrm>
            <a:off x="609600" y="1524000"/>
            <a:ext cx="5334000" cy="2946400"/>
          </a:xfrm>
          <a:custGeom>
            <a:avLst/>
            <a:gdLst>
              <a:gd name="connisteX0" fmla="*/ 0 w 5334000"/>
              <a:gd name="connsiteY0" fmla="*/ 203200 h 2946400"/>
              <a:gd name="connisteX1" fmla="*/ 203200 w 5334000"/>
              <a:gd name="connsiteY1" fmla="*/ 0 h 2946400"/>
              <a:gd name="connisteX2" fmla="*/ 5130800 w 5334000"/>
              <a:gd name="connsiteY2" fmla="*/ 0 h 2946400"/>
              <a:gd name="connisteX3" fmla="*/ 5334000 w 5334000"/>
              <a:gd name="connsiteY3" fmla="*/ 203200 h 2946400"/>
              <a:gd name="connisteX4" fmla="*/ 5334000 w 5334000"/>
              <a:gd name="connsiteY4" fmla="*/ 2946400 h 2946400"/>
              <a:gd name="connisteX5" fmla="*/ 0 w 5334000"/>
              <a:gd name="connsiteY5" fmla="*/ 2946400 h 2946400"/>
              <a:gd name="connisteX6" fmla="*/ 0 w 5334000"/>
              <a:gd name="connsiteY6" fmla="*/ 203200 h 2946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34000" h="2946400">
                <a:moveTo>
                  <a:pt x="0" y="203200"/>
                </a:moveTo>
                <a:cubicBezTo>
                  <a:pt x="0" y="90976"/>
                  <a:pt x="90976" y="0"/>
                  <a:pt x="203200" y="0"/>
                </a:cubicBezTo>
                <a:lnTo>
                  <a:pt x="5130800" y="0"/>
                </a:lnTo>
                <a:cubicBezTo>
                  <a:pt x="5243024" y="0"/>
                  <a:pt x="5334000" y="90976"/>
                  <a:pt x="5334000" y="203200"/>
                </a:cubicBezTo>
                <a:lnTo>
                  <a:pt x="5334000" y="2946400"/>
                </a:lnTo>
                <a:lnTo>
                  <a:pt x="0" y="2946400"/>
                </a:lnTo>
                <a:lnTo>
                  <a:pt x="0" y="203200"/>
                </a:lnTo>
                <a:close/>
              </a:path>
            </a:pathLst>
          </a:custGeom>
        </p:spPr>
      </p:pic>
      <p:sp>
        <p:nvSpPr>
          <p:cNvPr id="5" name="文本占位符 4"/>
          <p:cNvSpPr>
            <a:spLocks noGrp="1"/>
          </p:cNvSpPr>
          <p:nvPr>
            <p:ph type="body" idx="16386"/>
            <p:custDataLst>
              <p:tags r:id="rId5"/>
            </p:custDataLst>
          </p:nvPr>
        </p:nvSpPr>
        <p:spPr/>
        <p:txBody>
          <a:bodyPr>
            <a:normAutofit/>
          </a:bodyPr>
          <a:p>
            <a:r>
              <a:rPr lang="zh-CN" altLang="en-US"/>
              <a:t>专利文献作用</a:t>
            </a:r>
            <a:endParaRPr lang="zh-CN" altLang="en-US"/>
          </a:p>
        </p:txBody>
      </p:sp>
      <p:sp>
        <p:nvSpPr>
          <p:cNvPr id="6" name="文本占位符 5"/>
          <p:cNvSpPr>
            <a:spLocks noGrp="1"/>
          </p:cNvSpPr>
          <p:nvPr>
            <p:ph type="body" idx="16387"/>
            <p:custDataLst>
              <p:tags r:id="rId6"/>
            </p:custDataLst>
          </p:nvPr>
        </p:nvSpPr>
        <p:spPr/>
        <p:txBody>
          <a:bodyPr>
            <a:normAutofit/>
          </a:bodyPr>
          <a:p>
            <a:r>
              <a:rPr lang="zh-CN" altLang="en-US"/>
              <a:t>反映技术发展，具法律效力，避免重复研发，预测技术趋势。</a:t>
            </a:r>
            <a:endParaRPr lang="zh-CN" altLang="en-US"/>
          </a:p>
        </p:txBody>
      </p:sp>
      <p:sp>
        <p:nvSpPr>
          <p:cNvPr id="7" name="装饰  5"/>
          <p:cNvSpPr>
            <a:spLocks noGrp="1"/>
          </p:cNvSpPr>
          <p:nvPr>
            <p:ph type="body" idx="16392"/>
            <p:custDataLst>
              <p:tags r:id="rId7"/>
            </p:custDataLst>
          </p:nvPr>
        </p:nvSpPr>
        <p:spPr/>
        <p:txBody>
          <a:bodyPr/>
          <a:p>
            <a:r>
              <a:rPr lang="zh-CN" altLang="en-US"/>
              <a:t> </a:t>
            </a:r>
            <a:endParaRPr lang="zh-CN" altLang="en-US"/>
          </a:p>
        </p:txBody>
      </p:sp>
      <p:pic>
        <p:nvPicPr>
          <p:cNvPr id="8" name="图片占位符 7" descr="c144cf6f-e4a5-11f0-a625-b650570ec713"/>
          <p:cNvPicPr>
            <a:picLocks noChangeAspect="1"/>
          </p:cNvPicPr>
          <p:nvPr>
            <p:ph type="pic" idx="16393"/>
            <p:custDataLst>
              <p:tags r:id="rId8"/>
            </p:custDataLst>
          </p:nvPr>
        </p:nvPicPr>
        <p:blipFill>
          <a:blip r:embed="rId9"/>
          <a:srcRect t="8571" b="8571"/>
          <a:stretch>
            <a:fillRect/>
          </a:stretch>
        </p:blipFill>
        <p:spPr>
          <a:xfrm>
            <a:off x="6248400" y="3302000"/>
            <a:ext cx="5334000" cy="2946400"/>
          </a:xfrm>
          <a:custGeom>
            <a:avLst/>
            <a:gdLst>
              <a:gd name="connisteX0" fmla="*/ 0 w 5334000"/>
              <a:gd name="connsiteY0" fmla="*/ 0 h 2946400"/>
              <a:gd name="connisteX1" fmla="*/ 5334000 w 5334000"/>
              <a:gd name="connsiteY1" fmla="*/ 0 h 2946400"/>
              <a:gd name="connisteX2" fmla="*/ 5334000 w 5334000"/>
              <a:gd name="connsiteY2" fmla="*/ 2743200 h 2946400"/>
              <a:gd name="connisteX3" fmla="*/ 5130800 w 5334000"/>
              <a:gd name="connsiteY3" fmla="*/ 2946400 h 2946400"/>
              <a:gd name="connisteX4" fmla="*/ 203200 w 5334000"/>
              <a:gd name="connsiteY4" fmla="*/ 2946400 h 2946400"/>
              <a:gd name="connisteX5" fmla="*/ 0 w 5334000"/>
              <a:gd name="connsiteY5" fmla="*/ 2743200 h 2946400"/>
              <a:gd name="connisteX6" fmla="*/ 0 w 5334000"/>
              <a:gd name="connsiteY6" fmla="*/ 0 h 2946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34000" h="2946400">
                <a:moveTo>
                  <a:pt x="0" y="0"/>
                </a:moveTo>
                <a:lnTo>
                  <a:pt x="5334000" y="0"/>
                </a:lnTo>
                <a:lnTo>
                  <a:pt x="5334000" y="2743200"/>
                </a:lnTo>
                <a:cubicBezTo>
                  <a:pt x="5334000" y="2855424"/>
                  <a:pt x="5243024" y="2946400"/>
                  <a:pt x="5130800" y="2946400"/>
                </a:cubicBezTo>
                <a:lnTo>
                  <a:pt x="203200" y="2946400"/>
                </a:lnTo>
                <a:cubicBezTo>
                  <a:pt x="90976" y="2946400"/>
                  <a:pt x="0" y="2855424"/>
                  <a:pt x="0" y="2743200"/>
                </a:cubicBezTo>
                <a:lnTo>
                  <a:pt x="0" y="0"/>
                </a:lnTo>
                <a:close/>
              </a:path>
            </a:pathLst>
          </a:custGeom>
        </p:spPr>
      </p:pic>
      <p:sp>
        <p:nvSpPr>
          <p:cNvPr id="9" name="文本占位符 8"/>
          <p:cNvSpPr>
            <a:spLocks noGrp="1"/>
          </p:cNvSpPr>
          <p:nvPr>
            <p:ph type="body" idx="16388"/>
            <p:custDataLst>
              <p:tags r:id="rId10"/>
            </p:custDataLst>
          </p:nvPr>
        </p:nvSpPr>
        <p:spPr/>
        <p:txBody>
          <a:bodyPr>
            <a:normAutofit/>
          </a:bodyPr>
          <a:p>
            <a:r>
              <a:rPr lang="zh-CN" altLang="en-US"/>
              <a:t>专利文献基础</a:t>
            </a:r>
            <a:endParaRPr lang="zh-CN" altLang="en-US"/>
          </a:p>
        </p:txBody>
      </p:sp>
      <p:sp>
        <p:nvSpPr>
          <p:cNvPr id="10" name="文本占位符 9"/>
          <p:cNvSpPr>
            <a:spLocks noGrp="1"/>
          </p:cNvSpPr>
          <p:nvPr>
            <p:ph type="body" idx="16389"/>
            <p:custDataLst>
              <p:tags r:id="rId11"/>
            </p:custDataLst>
          </p:nvPr>
        </p:nvSpPr>
        <p:spPr/>
        <p:txBody>
          <a:bodyPr>
            <a:normAutofit/>
          </a:bodyPr>
          <a:p>
            <a:r>
              <a:rPr lang="zh-CN" altLang="en-US"/>
              <a:t>需了解专利知识，文献定义、类型、特征，掌握检索系统使用。</a:t>
            </a:r>
            <a:endParaRPr lang="zh-CN" altLang="en-US"/>
          </a:p>
        </p:txBody>
      </p:sp>
    </p:spTree>
    <p:custDataLst>
      <p:tags r:id="rId12"/>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0.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00.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0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_0*i*5"/>
  <p:tag name="KSO_WM_UNIT_LAYERLEVEL" val="1"/>
  <p:tag name="KSO_WM_TAG_VERSION" val="3.0"/>
  <p:tag name="KSO_WM_BEAUTIFY_FLAG" val="#wm#"/>
  <p:tag name="KSO_WM_UNIT_ISNUMDGMTITLE" val="0"/>
  <p:tag name="KSO_WM_UNIT_NOCLEAR" val="0"/>
</p:tagLst>
</file>

<file path=ppt/tags/tag10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_0*i*6"/>
  <p:tag name="KSO_WM_UNIT_LAYERLEVEL" val="1"/>
  <p:tag name="KSO_WM_TAG_VERSION" val="3.0"/>
  <p:tag name="KSO_WM_BEAUTIFY_FLAG" val="#wm#"/>
  <p:tag name="KSO_WM_UNIT_ISNUMDGMTITLE" val="0"/>
  <p:tag name="KSO_WM_UNIT_NOCLEAR" val="0"/>
</p:tagLst>
</file>

<file path=ppt/tags/tag10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_0*i*7"/>
  <p:tag name="KSO_WM_UNIT_LAYERLEVEL" val="1"/>
  <p:tag name="KSO_WM_TAG_VERSION" val="3.0"/>
  <p:tag name="KSO_WM_BEAUTIFY_FLAG" val="#wm#"/>
  <p:tag name="KSO_WM_UNIT_ISNUMDGMTITLE" val="0"/>
  <p:tag name="KSO_WM_UNIT_NOCLEAR" val="0"/>
</p:tagLst>
</file>

<file path=ppt/tags/tag10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_0*i*8"/>
  <p:tag name="KSO_WM_UNIT_LAYERLEVEL" val="1"/>
  <p:tag name="KSO_WM_TAG_VERSION" val="3.0"/>
  <p:tag name="KSO_WM_BEAUTIFY_FLAG" val="#wm#"/>
  <p:tag name="KSO_WM_UNIT_ISNUMDGMTITLE" val="0"/>
  <p:tag name="KSO_WM_UNIT_NOCLEAR" val="0"/>
</p:tagLst>
</file>

<file path=ppt/tags/tag1004.xml><?xml version="1.0" encoding="utf-8"?>
<p:tagLst xmlns:p="http://schemas.openxmlformats.org/presentationml/2006/main">
  <p:tag name="KSO_WM_TEMPLATE_SUBCATEGORY" val="29"/>
  <p:tag name="KSO_WM_BEAUTIFY_FLAG" val="#wm#"/>
  <p:tag name="KSO_WM_TEMPLATE_SLIDE_ID" val="slide_7d1b418b74e2b859"/>
  <p:tag name="KSO_WM_TEMPLATE_THUMBS_INDEX" val="1、11"/>
  <p:tag name="KSO_WM_TEMPLATE_INDEX" val="40490306"/>
  <p:tag name="KSO_WM_TEMPLATE_CATEGORY" val="custom"/>
  <p:tag name="KSO_WM_TEMPLATE_MASTER_TYPE" val="0"/>
  <p:tag name="KSO_WM_TEMPLATE_COLOR_TYPE" val="0"/>
  <p:tag name="KSO_WM_TAG_VERSION" val="3.0"/>
</p:tagLst>
</file>

<file path=ppt/tags/tag1005.xml><?xml version="1.0" encoding="utf-8"?>
<p:tagLst xmlns:p="http://schemas.openxmlformats.org/presentationml/2006/main">
  <p:tag name="KSO_WM_AITEMPLATE_STYLE_ID" val="69796632452"/>
</p:tagLst>
</file>

<file path=ppt/tags/tag1006.xml><?xml version="1.0" encoding="utf-8"?>
<p:tagLst xmlns:p="http://schemas.openxmlformats.org/presentationml/2006/main">
  <p:tag name="KSO_WM_UNIT_ISCONTENTSTITLE" val="0"/>
  <p:tag name="KSO_WM_BEAUTIFY_FLAG" val="#wm#"/>
  <p:tag name="KSO_WM_FIGMA_FLAG" val="#fgm#"/>
  <p:tag name="KSO_WM_UNIT_INDEX" val="1"/>
  <p:tag name="KSO_WM_UNIT_TEXT_TYPE" val="1"/>
  <p:tag name="KSO_WM_UNIT_TYPE" val="a"/>
  <p:tag name="KSO_WM_LAYOUT_CHECK_HASH" val="43c8a664f8c0386464c8e9304663845218aec9f0"/>
  <p:tag name="KSO_WM_NEWLAYOUT_ID" val="329"/>
  <p:tag name="KSO_WM_UNIT_PRESET_TEXT" val="单击此处添加文档标题"/>
  <p:tag name="KSO_WM_UNIT_ID" val="_9*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06"/>
  <p:tag name="KSO_WM_TEMPLATE_CATEGORY" val="custom"/>
  <p:tag name="KSO_WM_UNIT_PRESET_TEXT_INDEX" val="-1"/>
  <p:tag name="KSO_WM_UNIT_PRESET_TEXT_LEN" val="0"/>
</p:tagLst>
</file>

<file path=ppt/tags/tag1007.xml><?xml version="1.0" encoding="utf-8"?>
<p:tagLst xmlns:p="http://schemas.openxmlformats.org/presentationml/2006/main">
  <p:tag name="KSO_WM_SLIDE_CONTENT_ORIENTATION" val="center"/>
  <p:tag name="KSO_WM_SLIDE_HAS_MASK" val="0"/>
  <p:tag name="KSO_WM_SLIDE_ITEM_CNT" val="0"/>
  <p:tag name="KSO_WM_SLIDE_TYPE" val="title"/>
  <p:tag name="KSO_WM_TEMPLATE_SUBCATEGORY" val="29"/>
  <p:tag name="KSO_WM_BEAUTIFY_FLAG" val="#wm#"/>
  <p:tag name="KSO_WM_TEMPLATE_SLIDE_ID" val="slide_7d1b418b74e2b859"/>
  <p:tag name="KSO_WM_TEMPLATE_THUMBS_INDEX" val="1、11"/>
  <p:tag name="KSO_WM_TEMPLATE_INDEX" val="40490306"/>
  <p:tag name="KSO_WM_TEMPLATE_CATEGORY" val="custom"/>
  <p:tag name="KSO_WM_SLIDE_INDEX" val="1"/>
  <p:tag name="KSO_WM_SLIDE_ID" val="custom40490306_1"/>
  <p:tag name="KSO_WM_TEMPLATE_MASTER_TYPE" val="0"/>
  <p:tag name="KSO_WM_SLIDE_LAYOUT" val="a_f"/>
  <p:tag name="KSO_WM_SLIDE_LAYOUT_CNT" val="1_2"/>
  <p:tag name="KSO_WM_TEMPLATE_COLOR_TYPE" val="0"/>
  <p:tag name="KSO_WM_TAG_VERSION" val="3.0"/>
</p:tagLst>
</file>

<file path=ppt/tags/tag100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_1*f*1"/>
  <p:tag name="KSO_WM_UNIT_LAYERLEVEL" val="1"/>
  <p:tag name="KSO_WM_TAG_VERSION" val="3.0"/>
  <p:tag name="KSO_WM_BEAUTIFY_FLAG" val="#wm#"/>
  <p:tag name="KSO_WM_UNIT_TEXT_FILL_FORE_SCHEMECOLOR_INDEX_BRIGHTNESS" val="0.25"/>
  <p:tag name="KSO_WM_UNIT_TEXT_FILL_FORE_SCHEMECOLOR_INDEX" val="13"/>
  <p:tag name="KSO_WM_UNIT_TEXT_FILL_TYPE" val="1"/>
  <p:tag name="KSO_WM_UNIT_PRESET_TEXT" val="单击此处编辑母版文本样式&#10;第二级&#10;第三级&#10;第四级&#10;第五级"/>
  <p:tag name="KSO_WM_UNIT_ISNUMDGMTITLE" val="0"/>
  <p:tag name="KSO_WM_UNIT_TEXT_LAYER_COUNT" val="1"/>
</p:tagLst>
</file>

<file path=ppt/tags/tag100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1*a*1"/>
  <p:tag name="KSO_WM_UNIT_LAYERLEVEL" val="1"/>
  <p:tag name="KSO_WM_TAG_VERSION" val="3.0"/>
  <p:tag name="KSO_WM_BEAUTIFY_FLAG" val="#wm#"/>
  <p:tag name="KSO_WM_UNIT_CONTENT_GROUP_TYPE" val="titlestyle"/>
  <p:tag name="KSO_WM_UNIT_PRESET_TEXT" val="单击此处添加标题"/>
</p:tagLst>
</file>

<file path=ppt/tags/tag101.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1010.xml><?xml version="1.0" encoding="utf-8"?>
<p:tagLst xmlns:p="http://schemas.openxmlformats.org/presentationml/2006/main">
  <p:tag name="KSO_WM_BEAUTIFY_FLAG" val="#wm#"/>
  <p:tag name="KSO_WM_TEMPLATE_CATEGORY" val="custom"/>
  <p:tag name="KSO_WM_TEMPLATE_INDEX" val="40490306"/>
</p:tagLst>
</file>

<file path=ppt/tags/tag1011.xml><?xml version="1.0" encoding="utf-8"?>
<p:tagLst xmlns:p="http://schemas.openxmlformats.org/presentationml/2006/main">
  <p:tag name="KSO_WM_BEAUTIFY_FLAG" val="#fgm#"/>
  <p:tag name="KSO_WM_FIGMA_FLAG" val="#fgm#"/>
  <p:tag name="KSO_WM_UNIT_INDEX" val="1"/>
  <p:tag name="KSO_WM_UNIT_TYPE" val="a"/>
  <p:tag name="KSO_WM_LAYOUT_CHECK_HASH" val="ecfe131a74cfd58546673a1f25b20d8c0da9ad3f"/>
  <p:tag name="KSO_WM_NEWLAYOUT_GROUP_ID" val="layout_10007"/>
  <p:tag name="KSO_WM_NEWLAYOUT_ID" val="slide_a98fcf8ca5c10e1c"/>
  <p:tag name="KSO_WM_UNIT_PRESET_TEXT" val="单击此处添加标题"/>
</p:tagLst>
</file>

<file path=ppt/tags/tag101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101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1014.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1015.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1016.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此处添加项标题"/>
</p:tagLst>
</file>

<file path=ppt/tags/tag1017.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1018.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 name="KSO_WM_UNIT_PRESET_TEXT" val="单击此处添加项标题"/>
</p:tagLst>
</file>

<file path=ppt/tags/tag1019.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102.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020.xml><?xml version="1.0" encoding="utf-8"?>
<p:tagLst xmlns:p="http://schemas.openxmlformats.org/presentationml/2006/main">
  <p:tag name="KSO_WM_BEAUTIFY_FLAG" val="#fgm#"/>
  <p:tag name="KSO_WM_DIAGRAM_GROUP_CODE" val="1"/>
  <p:tag name="KSO_WM_FIGMA_FLAG" val="#fgm#"/>
  <p:tag name="KSO_WM_UNIT_INDEX" val="1_5_1"/>
  <p:tag name="KSO_WM_UNIT_TYPE" val="l_h_a"/>
  <p:tag name="KSO_WM_UNIT_PRESET_TEXT" val="单击此处添加项标题"/>
</p:tagLst>
</file>

<file path=ppt/tags/tag1021.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 name="KSO_WM_UNIT_PRESET_TEXT" val="单击此处添加项正文"/>
</p:tagLst>
</file>

<file path=ppt/tags/tag1022.xml><?xml version="1.0" encoding="utf-8"?>
<p:tagLst xmlns:p="http://schemas.openxmlformats.org/presentationml/2006/main">
  <p:tag name="KSO_WM_SLIDE_CONTENT_ORIENTATION" val=""/>
  <p:tag name="KSO_WM_SLIDE_HAS_MASK" val="0"/>
  <p:tag name="KSO_WM_SLIDE_ITEM_CNT" val="5"/>
  <p:tag name="KSO_WM_SLIDE_TYPE" val="text"/>
  <p:tag name="KSO_WM_TEMPLATE_SUBCATEGORY" val="29"/>
  <p:tag name="KSO_WM_BEAUTIFY_FLAG" val="#wm#"/>
  <p:tag name="KSO_WM_TEMPLATE_FIGMA_ID" val="69796632452"/>
  <p:tag name="KSO_WM_TEMPLATE_SLIDE_ID" val="slide_a98fcf8ca5c10e1c"/>
</p:tagLst>
</file>

<file path=ppt/tags/tag1023.xml><?xml version="1.0" encoding="utf-8"?>
<p:tagLst xmlns:p="http://schemas.openxmlformats.org/presentationml/2006/main">
  <p:tag name="KSO_WM_UNIT_ISCONTENTSTITLE" val="0"/>
  <p:tag name="KSO_WM_BEAUTIFY_FLAG" val="#wm#"/>
  <p:tag name="KSO_WM_FIGMA_FLAG" val="#fgm#"/>
  <p:tag name="KSO_WM_UNIT_INDEX" val="1"/>
  <p:tag name="KSO_WM_UNIT_TEXT_TYPE" val="1"/>
  <p:tag name="KSO_WM_UNIT_TYPE" val="a"/>
  <p:tag name="KSO_WM_LAYOUT_CHECK_HASH" val="7b57b00d371df19333faadeb2ef95a34d4e1edc7"/>
  <p:tag name="KSO_WM_NEWLAYOUT_ID" val="335"/>
  <p:tag name="KSO_WM_UNIT_PRESET_TEXT" val="单击此处添加章节标题"/>
  <p:tag name="KSO_WM_UNIT_ID" val="_10*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06"/>
  <p:tag name="KSO_WM_TEMPLATE_CATEGORY" val="custom"/>
  <p:tag name="KSO_WM_UNIT_PRESET_TEXT_INDEX" val="-1"/>
  <p:tag name="KSO_WM_UNIT_PRESET_TEXT_LEN" val="0"/>
</p:tagLst>
</file>

<file path=ppt/tags/tag1024.xml><?xml version="1.0" encoding="utf-8"?>
<p:tagLst xmlns:p="http://schemas.openxmlformats.org/presentationml/2006/main">
  <p:tag name="KSO_WM_UNIT_PRESET_TEXT" val="01"/>
  <p:tag name="KSO_WM_BEAUTIFY_FLAG" val="#wm#"/>
  <p:tag name="KSO_WM_FIGMA_FLAG" val="#fgm#"/>
  <p:tag name="KSO_WM_UNIT_INDEX" val="1"/>
  <p:tag name="KSO_WM_UNIT_TYPE" val="e"/>
  <p:tag name="KSO_WM_UNIT_ID" val="_10*e*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06"/>
  <p:tag name="KSO_WM_TEMPLATE_CATEGORY" val="custom"/>
</p:tagLst>
</file>

<file path=ppt/tags/tag1025.xml><?xml version="1.0" encoding="utf-8"?>
<p:tagLst xmlns:p="http://schemas.openxmlformats.org/presentationml/2006/main">
  <p:tag name="KSO_WM_SLIDE_CONTENT_ORIENTATION" val="center"/>
  <p:tag name="KSO_WM_SLIDE_HAS_MASK" val="0"/>
  <p:tag name="KSO_WM_SLIDE_ITEM_CNT" val="0"/>
  <p:tag name="KSO_WM_SLIDE_TYPE" val="sectionTitle"/>
  <p:tag name="KSO_WM_TEMPLATE_SUBCATEGORY" val="29"/>
  <p:tag name="KSO_WM_BEAUTIFY_FLAG" val="#wm#"/>
  <p:tag name="KSO_WM_TEMPLATE_SLIDE_ID" val="slide_8d1615941f9e1a55"/>
  <p:tag name="KSO_WM_TEMPLATE_INDEX" val="40490306"/>
  <p:tag name="KSO_WM_TEMPLATE_CATEGORY" val="custom"/>
  <p:tag name="KSO_WM_SLIDE_INDEX" val="3"/>
  <p:tag name="KSO_WM_SLIDE_ID" val="custom40490306_9"/>
  <p:tag name="KSO_WM_TEMPLATE_MASTER_TYPE" val="0"/>
  <p:tag name="KSO_WM_SLIDE_LAYOUT" val="a_e"/>
  <p:tag name="KSO_WM_SLIDE_LAYOUT_CNT" val="1_1"/>
  <p:tag name="KSO_WM_TEMPLATE_COLOR_TYPE" val="0"/>
  <p:tag name="KSO_WM_TAG_VERSION" val="3.0"/>
</p:tagLst>
</file>

<file path=ppt/tags/tag1026.xml><?xml version="1.0" encoding="utf-8"?>
<p:tagLst xmlns:p="http://schemas.openxmlformats.org/presentationml/2006/main">
  <p:tag name="KSO_WM_BEAUTIFY_FLAG" val="#fgm#"/>
  <p:tag name="KSO_WM_FIGMA_FLAG" val="#fgm#"/>
  <p:tag name="KSO_WM_UNIT_INDEX" val="1"/>
  <p:tag name="KSO_WM_UNIT_TYPE" val="a"/>
  <p:tag name="KSO_WM_LAYOUT_CHECK_HASH" val="6647330738fd64230568b1fcf6419c99e0d399cb"/>
  <p:tag name="KSO_WM_NEWLAYOUT_GROUP_ID" val="layout_31"/>
  <p:tag name="KSO_WM_NEWLAYOUT_ID" val="slide_026ae2c13dbe2c5b"/>
  <p:tag name="KSO_WM_UNIT_PRESET_TEXT" val="单击此处添加标题"/>
</p:tagLst>
</file>

<file path=ppt/tags/tag1027.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1028.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VCG41N577973838&quot;,&quot;product_name&quot;:&quot;wps-wpp-pc&quot;,&quot;intention_code&quot;:&quot;wps_wpp_generate_doc_pay&quot;}*auto_gallery_3.0.4_Mock_V1_prod*1767006098396_fe436d_9a2942acf2db-slide-4"/>
</p:tagLst>
</file>

<file path=ppt/tags/tag102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103.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03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1031.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 name="KSO_WM_UNIT_PRESET_TEXT" val=" "/>
</p:tagLst>
</file>

<file path=ppt/tags/tag1032.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 name="MH_PIC_SOURCE_TYPE" val="generate_slide_ai*{&quot;id&quot;:&quot;VCG41N937256950&quot;,&quot;product_name&quot;:&quot;wps-wpp-pc&quot;,&quot;intention_code&quot;:&quot;wps_wpp_generate_doc_pay&quot;}*auto_gallery_3.0.4_Mock_V1_prod*1767006098396_fe436d_9a2942acf2db-slide-4"/>
</p:tagLst>
</file>

<file path=ppt/tags/tag1033.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103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1035.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32452"/>
  <p:tag name="KSO_WM_TEMPLATE_SLIDE_ID" val="slide_026ae2c13dbe2c5b"/>
</p:tagLst>
</file>

<file path=ppt/tags/tag1036.xml><?xml version="1.0" encoding="utf-8"?>
<p:tagLst xmlns:p="http://schemas.openxmlformats.org/presentationml/2006/main">
  <p:tag name="KSO_WM_BEAUTIFY_FLAG" val="#fgm#"/>
  <p:tag name="KSO_WM_FIGMA_FLAG" val="#fgm#"/>
  <p:tag name="KSO_WM_UNIT_INDEX" val="1"/>
  <p:tag name="KSO_WM_UNIT_TYPE" val="a"/>
  <p:tag name="KSO_WM_LAYOUT_CHECK_HASH" val="6f0e64145e27bbc4043e38b5b678271125b5da80"/>
  <p:tag name="KSO_WM_NEWLAYOUT_GROUP_ID" val="layout_30"/>
  <p:tag name="KSO_WM_NEWLAYOUT_ID" val="slide_a591d1258ac0cc8b"/>
  <p:tag name="KSO_WM_UNIT_PRESET_TEXT" val="单击此处添加标题"/>
</p:tagLst>
</file>

<file path=ppt/tags/tag1037.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VCG41N1417921863&quot;,&quot;product_name&quot;:&quot;wps-wpp-pc&quot;,&quot;intention_code&quot;:&quot;wps_wpp_generate_doc_pay&quot;}*auto_gallery_3.0.4_Mock_V1_prod*1767006098396_fe436d_9a2942acf2db-slide-5"/>
</p:tagLst>
</file>

<file path=ppt/tags/tag1038.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103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10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Lst>
</file>

<file path=ppt/tags/tag104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1041.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32452"/>
  <p:tag name="KSO_WM_TEMPLATE_SLIDE_ID" val="slide_a591d1258ac0cc8b"/>
</p:tagLst>
</file>

<file path=ppt/tags/tag1042.xml><?xml version="1.0" encoding="utf-8"?>
<p:tagLst xmlns:p="http://schemas.openxmlformats.org/presentationml/2006/main">
  <p:tag name="KSO_WM_BEAUTIFY_FLAG" val="#fgm#"/>
  <p:tag name="KSO_WM_FIGMA_FLAG" val="#fgm#"/>
  <p:tag name="KSO_WM_UNIT_INDEX" val="1"/>
  <p:tag name="KSO_WM_UNIT_TYPE" val="a"/>
  <p:tag name="KSO_WM_LAYOUT_CHECK_HASH" val="7102dbdeabafb2400ccdf2fda278716b8d739210"/>
  <p:tag name="KSO_WM_NEWLAYOUT_GROUP_ID" val="layout_10003"/>
  <p:tag name="KSO_WM_NEWLAYOUT_ID" val="slide_1dc2aa7ad8859452"/>
  <p:tag name="KSO_WM_UNIT_PRESET_TEXT" val="单击此处添加标题"/>
</p:tagLst>
</file>

<file path=ppt/tags/tag104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1044.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104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1046.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1047.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 name="KSO_WM_UNIT_PRESET_TEXT" val=" "/>
</p:tagLst>
</file>

<file path=ppt/tags/tag1048.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1049.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此处添加项标题"/>
</p:tagLst>
</file>

<file path=ppt/tags/tag105.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1050.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 name="KSO_WM_UNIT_PRESET_TEXT" val=" "/>
</p:tagLst>
</file>

<file path=ppt/tags/tag1051.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1052.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 name="KSO_WM_UNIT_PRESET_TEXT" val="单击此处添加项标题"/>
</p:tagLst>
</file>

<file path=ppt/tags/tag1053.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 name="KSO_WM_UNIT_PRESET_TEXT" val=" "/>
</p:tagLst>
</file>

<file path=ppt/tags/tag1054.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1055.xml><?xml version="1.0" encoding="utf-8"?>
<p:tagLst xmlns:p="http://schemas.openxmlformats.org/presentationml/2006/main">
  <p:tag name="KSO_WM_BEAUTIFY_FLAG" val="#fgm#"/>
  <p:tag name="KSO_WM_DIAGRAM_GROUP_CODE" val="1"/>
  <p:tag name="KSO_WM_FIGMA_FLAG" val="#fgm#"/>
  <p:tag name="KSO_WM_UNIT_INDEX" val="1_5_1"/>
  <p:tag name="KSO_WM_UNIT_TYPE" val="l_h_a"/>
  <p:tag name="KSO_WM_UNIT_PRESET_TEXT" val="单击此处添加项标题"/>
</p:tagLst>
</file>

<file path=ppt/tags/tag1056.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5_1"/>
  <p:tag name="KSO_WM_UNIT_TYPE" val="l_h_i"/>
  <p:tag name="KSO_WM_UNIT_PRESET_TEXT" val=" "/>
</p:tagLst>
</file>

<file path=ppt/tags/tag1057.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 name="KSO_WM_UNIT_PRESET_TEXT" val="单击此处添加项正文"/>
</p:tagLst>
</file>

<file path=ppt/tags/tag1058.xml><?xml version="1.0" encoding="utf-8"?>
<p:tagLst xmlns:p="http://schemas.openxmlformats.org/presentationml/2006/main">
  <p:tag name="KSO_WM_SLIDE_CONTENT_ORIENTATION" val=""/>
  <p:tag name="KSO_WM_SLIDE_HAS_MASK" val="0"/>
  <p:tag name="KSO_WM_SLIDE_ITEM_CNT" val="5"/>
  <p:tag name="KSO_WM_SLIDE_TYPE" val="text"/>
  <p:tag name="KSO_WM_TEMPLATE_SUBCATEGORY" val="29"/>
  <p:tag name="KSO_WM_BEAUTIFY_FLAG" val="#wm#"/>
  <p:tag name="KSO_WM_TEMPLATE_FIGMA_ID" val="69796632452"/>
  <p:tag name="KSO_WM_TEMPLATE_SLIDE_ID" val="slide_1dc2aa7ad8859452"/>
</p:tagLst>
</file>

<file path=ppt/tags/tag1059.xml><?xml version="1.0" encoding="utf-8"?>
<p:tagLst xmlns:p="http://schemas.openxmlformats.org/presentationml/2006/main">
  <p:tag name="KSO_WM_UNIT_ISCONTENTSTITLE" val="0"/>
  <p:tag name="KSO_WM_BEAUTIFY_FLAG" val="#wm#"/>
  <p:tag name="KSO_WM_FIGMA_FLAG" val="#fgm#"/>
  <p:tag name="KSO_WM_UNIT_INDEX" val="1"/>
  <p:tag name="KSO_WM_UNIT_TEXT_TYPE" val="1"/>
  <p:tag name="KSO_WM_UNIT_TYPE" val="a"/>
  <p:tag name="KSO_WM_LAYOUT_CHECK_HASH" val="7b57b00d371df19333faadeb2ef95a34d4e1edc7"/>
  <p:tag name="KSO_WM_NEWLAYOUT_ID" val="335"/>
  <p:tag name="KSO_WM_UNIT_PRESET_TEXT" val="单击此处添加章节标题"/>
  <p:tag name="KSO_WM_UNIT_ID" val="_10*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06"/>
  <p:tag name="KSO_WM_TEMPLATE_CATEGORY" val="custom"/>
  <p:tag name="KSO_WM_UNIT_PRESET_TEXT_INDEX" val="-1"/>
  <p:tag name="KSO_WM_UNIT_PRESET_TEXT_LEN" val="0"/>
</p:tagLst>
</file>

<file path=ppt/tags/tag106.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1060.xml><?xml version="1.0" encoding="utf-8"?>
<p:tagLst xmlns:p="http://schemas.openxmlformats.org/presentationml/2006/main">
  <p:tag name="KSO_WM_UNIT_PRESET_TEXT" val="01"/>
  <p:tag name="KSO_WM_BEAUTIFY_FLAG" val="#wm#"/>
  <p:tag name="KSO_WM_FIGMA_FLAG" val="#fgm#"/>
  <p:tag name="KSO_WM_UNIT_INDEX" val="1"/>
  <p:tag name="KSO_WM_UNIT_TYPE" val="e"/>
  <p:tag name="KSO_WM_UNIT_ID" val="_10*e*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06"/>
  <p:tag name="KSO_WM_TEMPLATE_CATEGORY" val="custom"/>
</p:tagLst>
</file>

<file path=ppt/tags/tag1061.xml><?xml version="1.0" encoding="utf-8"?>
<p:tagLst xmlns:p="http://schemas.openxmlformats.org/presentationml/2006/main">
  <p:tag name="KSO_WM_SLIDE_CONTENT_ORIENTATION" val="center"/>
  <p:tag name="KSO_WM_SLIDE_HAS_MASK" val="0"/>
  <p:tag name="KSO_WM_SLIDE_ITEM_CNT" val="0"/>
  <p:tag name="KSO_WM_SLIDE_TYPE" val="sectionTitle"/>
  <p:tag name="KSO_WM_TEMPLATE_SUBCATEGORY" val="29"/>
  <p:tag name="KSO_WM_BEAUTIFY_FLAG" val="#wm#"/>
  <p:tag name="KSO_WM_TEMPLATE_SLIDE_ID" val="slide_8d1615941f9e1a55"/>
  <p:tag name="KSO_WM_TEMPLATE_INDEX" val="40490306"/>
  <p:tag name="KSO_WM_TEMPLATE_CATEGORY" val="custom"/>
  <p:tag name="KSO_WM_SLIDE_INDEX" val="3"/>
  <p:tag name="KSO_WM_SLIDE_ID" val="custom40490306_9"/>
  <p:tag name="KSO_WM_TEMPLATE_MASTER_TYPE" val="0"/>
  <p:tag name="KSO_WM_SLIDE_LAYOUT" val="a_e"/>
  <p:tag name="KSO_WM_SLIDE_LAYOUT_CNT" val="1_1"/>
  <p:tag name="KSO_WM_TEMPLATE_COLOR_TYPE" val="0"/>
  <p:tag name="KSO_WM_TAG_VERSION" val="3.0"/>
</p:tagLst>
</file>

<file path=ppt/tags/tag1062.xml><?xml version="1.0" encoding="utf-8"?>
<p:tagLst xmlns:p="http://schemas.openxmlformats.org/presentationml/2006/main">
  <p:tag name="KSO_WM_BEAUTIFY_FLAG" val="#fgm#"/>
  <p:tag name="KSO_WM_FIGMA_FLAG" val="#fgm#"/>
  <p:tag name="KSO_WM_UNIT_INDEX" val="1"/>
  <p:tag name="KSO_WM_UNIT_TYPE" val="a"/>
  <p:tag name="KSO_WM_LAYOUT_CHECK_HASH" val="d204227ca001d7f0c365cebeab24cfe7121b3bb2"/>
  <p:tag name="KSO_WM_NEWLAYOUT_GROUP_ID" val="layout_26"/>
  <p:tag name="KSO_WM_NEWLAYOUT_ID" val="slide_b2de6cdc31e57afd"/>
  <p:tag name="KSO_WM_UNIT_PRESET_TEXT" val="单击此处添加标题"/>
</p:tagLst>
</file>

<file path=ppt/tags/tag1063.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1064.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VCG41N1133470075&quot;,&quot;product_name&quot;:&quot;wps-wpp-pc&quot;,&quot;intention_code&quot;:&quot;wps_wpp_generate_doc_pay&quot;}*auto_gallery_3.0.4_Mock_V1_prod*1767006098396_fe436d_9a2942acf2db-slide-7"/>
</p:tagLst>
</file>

<file path=ppt/tags/tag106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106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1067.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 name="KSO_WM_UNIT_PRESET_TEXT" val=" "/>
</p:tagLst>
</file>

<file path=ppt/tags/tag1068.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 name="MH_PIC_SOURCE_TYPE" val="generate_slide_ai*{&quot;id&quot;:&quot;VCG41N469692556&quot;,&quot;product_name&quot;:&quot;wps-wpp-pc&quot;,&quot;intention_code&quot;:&quot;wps_wpp_generate_doc_pay&quot;}*auto_gallery_3.0.4_Mock_V1_prod*1767006098396_fe436d_9a2942acf2db-slide-7"/>
</p:tagLst>
</file>

<file path=ppt/tags/tag1069.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107.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5_1"/>
  <p:tag name="KSO_WM_UNIT_TYPE" val="l_h_i"/>
</p:tagLst>
</file>

<file path=ppt/tags/tag1070.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1071.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32452"/>
  <p:tag name="KSO_WM_TEMPLATE_SLIDE_ID" val="slide_b2de6cdc31e57afd"/>
</p:tagLst>
</file>

<file path=ppt/tags/tag1072.xml><?xml version="1.0" encoding="utf-8"?>
<p:tagLst xmlns:p="http://schemas.openxmlformats.org/presentationml/2006/main">
  <p:tag name="KSO_WM_BEAUTIFY_FLAG" val="#fgm#"/>
  <p:tag name="KSO_WM_FIGMA_FLAG" val="#fgm#"/>
  <p:tag name="KSO_WM_UNIT_INDEX" val="1"/>
  <p:tag name="KSO_WM_UNIT_TYPE" val="a"/>
  <p:tag name="KSO_WM_LAYOUT_CHECK_HASH" val="7525743fad852d0209090c6f6addb042e591f356"/>
  <p:tag name="KSO_WM_NEWLAYOUT_GROUP_ID" val="layout_61"/>
  <p:tag name="KSO_WM_NEWLAYOUT_ID" val="slide_e0a8dc1c60121344"/>
  <p:tag name="KSO_WM_UNIT_PRESET_TEXT" val="单击此处添加标题"/>
</p:tagLst>
</file>

<file path=ppt/tags/tag1073.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VCG41N1397015385&quot;,&quot;product_name&quot;:&quot;wps-wpp-pc&quot;,&quot;intention_code&quot;:&quot;wps_wpp_generate_doc_pay&quot;}*auto_gallery_3.0.4_Mock_V1_prod*1767006098396_fe436d_9a2942acf2db-slide-8"/>
</p:tagLst>
</file>

<file path=ppt/tags/tag1074.xml><?xml version="1.0" encoding="utf-8"?>
<p:tagLst xmlns:p="http://schemas.openxmlformats.org/presentationml/2006/main">
  <p:tag name="KSO_WM_FIGMA_DECORATION_INDEX" val="17_contentModel"/>
  <p:tag name="$PH_EXT" val="2"/>
  <p:tag name="KSO_WM_BEAUTIFY_FLAG" val="#fgm#"/>
  <p:tag name="KSO_WM_FIGMA_FLAG" val="#fgm#"/>
  <p:tag name="KSO_WM_SYNC_SLIDE_TEXT" val="1"/>
  <p:tag name="KSO_WM_UNIT_INDEX" val="1_1"/>
  <p:tag name="KSO_WM_UNIT_TYPE" val="l_i"/>
  <p:tag name="KSO_WM_UNIT_PRESET_TEXT" val=" "/>
</p:tagLst>
</file>

<file path=ppt/tags/tag107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107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1077.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32452"/>
  <p:tag name="KSO_WM_TEMPLATE_SLIDE_ID" val="slide_e0a8dc1c60121344"/>
</p:tagLst>
</file>

<file path=ppt/tags/tag1078.xml><?xml version="1.0" encoding="utf-8"?>
<p:tagLst xmlns:p="http://schemas.openxmlformats.org/presentationml/2006/main">
  <p:tag name="KSO_WM_BEAUTIFY_FLAG" val="#fgm#"/>
  <p:tag name="KSO_WM_FIGMA_FLAG" val="#fgm#"/>
  <p:tag name="KSO_WM_UNIT_INDEX" val="1"/>
  <p:tag name="KSO_WM_UNIT_TYPE" val="a"/>
  <p:tag name="KSO_WM_LAYOUT_CHECK_HASH" val="e354f82d17366f962a2211ecc6a4294c85b1e6e0"/>
  <p:tag name="KSO_WM_NEWLAYOUT_GROUP_ID" val="layout_10021"/>
  <p:tag name="KSO_WM_NEWLAYOUT_ID" val="slide_8b1ee636ad6a2981"/>
  <p:tag name="KSO_WM_UNIT_PRESET_TEXT" val="单击此处添加标题"/>
</p:tagLst>
</file>

<file path=ppt/tags/tag1079.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108.xml><?xml version="1.0" encoding="utf-8"?>
<p:tagLst xmlns:p="http://schemas.openxmlformats.org/presentationml/2006/main">
  <p:tag name="KSO_WM_BEAUTIFY_FLAG" val="#fgm#"/>
  <p:tag name="KSO_WM_DIAGRAM_GROUP_CODE" val="1"/>
  <p:tag name="KSO_WM_FIGMA_FLAG" val="#fgm#"/>
  <p:tag name="KSO_WM_UNIT_INDEX" val="1_5_1"/>
  <p:tag name="KSO_WM_UNIT_TYPE" val="l_h_a"/>
</p:tagLst>
</file>

<file path=ppt/tags/tag1080.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108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108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1083.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 name="KSO_WM_UNIT_PRESET_TEXT" val=" "/>
</p:tagLst>
</file>

<file path=ppt/tags/tag1084.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1085.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1086.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 name="KSO_WM_UNIT_PRESET_TEXT" val=" "/>
</p:tagLst>
</file>

<file path=ppt/tags/tag1087.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1088.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1089.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 name="KSO_WM_UNIT_PRESET_TEXT" val=" "/>
</p:tagLst>
</file>

<file path=ppt/tags/tag109.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Lst>
</file>

<file path=ppt/tags/tag1090.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 name="KSO_WM_UNIT_PRESET_TEXT" val="项标题"/>
</p:tagLst>
</file>

<file path=ppt/tags/tag1091.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1092.xml><?xml version="1.0" encoding="utf-8"?>
<p:tagLst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69796632452"/>
  <p:tag name="KSO_WM_TEMPLATE_SLIDE_ID" val="slide_8b1ee636ad6a2981"/>
</p:tagLst>
</file>

<file path=ppt/tags/tag1093.xml><?xml version="1.0" encoding="utf-8"?>
<p:tagLst xmlns:p="http://schemas.openxmlformats.org/presentationml/2006/main">
  <p:tag name="KSO_WM_BEAUTIFY_FLAG" val="#fgm#"/>
  <p:tag name="KSO_WM_FIGMA_FLAG" val="#fgm#"/>
  <p:tag name="KSO_WM_UNIT_INDEX" val="1"/>
  <p:tag name="KSO_WM_UNIT_TYPE" val="a"/>
  <p:tag name="KSO_WM_LAYOUT_CHECK_HASH" val="61a907b2f5a185a5b0139aa01c043914a992e11c"/>
  <p:tag name="KSO_WM_NEWLAYOUT_GROUP_ID" val="layout_24"/>
  <p:tag name="KSO_WM_NEWLAYOUT_ID" val="slide_ef297193836cb3b6"/>
  <p:tag name="KSO_WM_UNIT_PRESET_TEXT" val="单击此处添加标题"/>
</p:tagLst>
</file>

<file path=ppt/tags/tag1094.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1095.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1096.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ai_type&quot;:&quot;&quot;,&quot;id&quot;:&quot;&quot;}*_ai_*0"/>
</p:tagLst>
</file>

<file path=ppt/tags/tag109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109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1099.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 name="KSO_WM_UNIT_PRESET_TEXT" val=" "/>
</p:tagLst>
</file>

<file path=ppt/tags/tag11.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100.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 name="MH_PIC_SOURCE_TYPE" val="generate_slide_ai*{&quot;id&quot;:&quot;http://zh-ai-group.ks3-cn-beijing-internal.ksyun.com/image_generate/image_process/production/202512/438dbd91-326d-4df5-962d-d80af0bfe8b4.jpg?Expires=1798542104\u0026AWSAccessKeyId=AKLT9NSy7kh8TIS1UzNqLRY2\u0026Signature=h277J0Y3CNsndt0TEDqMdXytwDs%3D&quot;,&quot;product_name&quot;:&quot;wps-wpp-pc&quot;,&quot;intention_code&quot;:&quot;wps_wpp_generate_doc_pay&quot;}*auto_qingqiu_3.0.4_Mock_V1_prod*1767006098396_fe436d_9a2942acf2db-slide-10"/>
</p:tagLst>
</file>

<file path=ppt/tags/tag1101.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110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1103.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 name="KSO_WM_UNIT_PRESET_TEXT" val=" "/>
</p:tagLst>
</file>

<file path=ppt/tags/tag1104.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 name="MH_PIC_SOURCE_TYPE" val="generate_slide_ai*{&quot;id&quot;:&quot;http://zh-ai-group.ks3-cn-beijing-internal.ksyun.com/image_generate/image_process/production/202512/6686a3c0-9913-4c4c-8160-ebae1a7ede05.jpg?Expires=1798542104\u0026AWSAccessKeyId=AKLT9NSy7kh8TIS1UzNqLRY2\u0026Signature=rHVnwztLUhbLYBU16JCZlz0QGE0%3D&quot;,&quot;product_name&quot;:&quot;wps-wpp-pc&quot;,&quot;intention_code&quot;:&quot;wps_wpp_generate_doc_pay&quot;}*auto_qingqiu_3.0.4_Mock_V1_prod*1767006098396_fe436d_9a2942acf2db-slide-10"/>
</p:tagLst>
</file>

<file path=ppt/tags/tag1105.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1106.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1107.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 name="KSO_WM_UNIT_PRESET_TEXT" val=" "/>
</p:tagLst>
</file>

<file path=ppt/tags/tag1108.xml><?xml version="1.0" encoding="utf-8"?>
<p:tagLst xmlns:p="http://schemas.openxmlformats.org/presentationml/2006/main">
  <p:tag name="KSO_WM_BEAUTIFY_FLAG" val="#fgm#"/>
  <p:tag name="KSO_WM_DIAGRAM_GROUP_CODE" val="1"/>
  <p:tag name="KSO_WM_FIGMA_FLAG" val="#fgm#"/>
  <p:tag name="KSO_WM_UNIT_INDEX" val="1_4_1"/>
  <p:tag name="KSO_WM_UNIT_TYPE" val="l_h_d"/>
  <p:tag name="MH_PIC_SOURCE_TYPE" val="generate_slide_ai*{&quot;id&quot;:&quot;http://zh-ai-group.ks3-cn-beijing-internal.ksyun.com/image_generate/image_process/production/202512/f56adf81-7e3c-4364-b05b-bbafc2669d44.jpg?Expires=1798542103\u0026AWSAccessKeyId=AKLT9NSy7kh8TIS1UzNqLRY2\u0026Signature=q4ExWwtmPkKMFBmkXm8K9ro5BOA%3D&quot;,&quot;product_name&quot;:&quot;wps-wpp-pc&quot;,&quot;intention_code&quot;:&quot;wps_wpp_generate_doc_pay&quot;}*auto_qingqiu_3.0.4_Mock_V1_prod*1767006098396_fe436d_9a2942acf2db-slide-10"/>
</p:tagLst>
</file>

<file path=ppt/tags/tag1109.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 name="KSO_WM_UNIT_PRESET_TEXT" val="项标题"/>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110.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1111.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5_1"/>
  <p:tag name="KSO_WM_UNIT_TYPE" val="l_h_i"/>
  <p:tag name="KSO_WM_UNIT_PRESET_TEXT" val=" "/>
</p:tagLst>
</file>

<file path=ppt/tags/tag1112.xml><?xml version="1.0" encoding="utf-8"?>
<p:tagLst xmlns:p="http://schemas.openxmlformats.org/presentationml/2006/main">
  <p:tag name="KSO_WM_BEAUTIFY_FLAG" val="#fgm#"/>
  <p:tag name="KSO_WM_DIAGRAM_GROUP_CODE" val="1"/>
  <p:tag name="KSO_WM_FIGMA_FLAG" val="#fgm#"/>
  <p:tag name="KSO_WM_UNIT_INDEX" val="1_5_1"/>
  <p:tag name="KSO_WM_UNIT_TYPE" val="l_h_d"/>
  <p:tag name="MH_PIC_SOURCE_TYPE" val="generate_slide_ai*{&quot;id&quot;:&quot;http://zh-ai-group.ks3-cn-beijing-internal.ksyun.com/image_generate/image_process/production/202512/093310da-cb09-40cc-be6e-d4fc069cbc07.jpg?Expires=1798542104\u0026AWSAccessKeyId=AKLT9NSy7kh8TIS1UzNqLRY2\u0026Signature=N%2FUJtqsqxbwHFQj0bxRiCJD4y%2F4%3D&quot;,&quot;product_name&quot;:&quot;wps-wpp-pc&quot;,&quot;intention_code&quot;:&quot;wps_wpp_generate_doc_pay&quot;}*auto_qingqiu_3.0.4_Mock_V1_prod*1767006098396_fe436d_9a2942acf2db-slide-10"/>
</p:tagLst>
</file>

<file path=ppt/tags/tag1113.xml><?xml version="1.0" encoding="utf-8"?>
<p:tagLst xmlns:p="http://schemas.openxmlformats.org/presentationml/2006/main">
  <p:tag name="KSO_WM_BEAUTIFY_FLAG" val="#fgm#"/>
  <p:tag name="KSO_WM_DIAGRAM_GROUP_CODE" val="1"/>
  <p:tag name="KSO_WM_FIGMA_FLAG" val="#fgm#"/>
  <p:tag name="KSO_WM_UNIT_INDEX" val="1_5_1"/>
  <p:tag name="KSO_WM_UNIT_TYPE" val="l_h_a"/>
  <p:tag name="KSO_WM_UNIT_PRESET_TEXT" val="项标题"/>
</p:tagLst>
</file>

<file path=ppt/tags/tag1114.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 name="KSO_WM_UNIT_PRESET_TEXT" val="单击此处添加项正文"/>
</p:tagLst>
</file>

<file path=ppt/tags/tag1115.xml><?xml version="1.0" encoding="utf-8"?>
<p:tagLst xmlns:p="http://schemas.openxmlformats.org/presentationml/2006/main">
  <p:tag name="KSO_WM_SLIDE_CONTENT_ORIENTATION" val=""/>
  <p:tag name="KSO_WM_SLIDE_HAS_MASK" val="0"/>
  <p:tag name="KSO_WM_SLIDE_ITEM_CNT" val="5"/>
  <p:tag name="KSO_WM_SLIDE_TYPE" val="text"/>
  <p:tag name="KSO_WM_TEMPLATE_SUBCATEGORY" val="29"/>
  <p:tag name="KSO_WM_BEAUTIFY_FLAG" val="#wm#"/>
  <p:tag name="KSO_WM_TEMPLATE_FIGMA_ID" val="69796632452"/>
  <p:tag name="KSO_WM_TEMPLATE_SLIDE_ID" val="slide_ef297193836cb3b6"/>
</p:tagLst>
</file>

<file path=ppt/tags/tag1116.xml><?xml version="1.0" encoding="utf-8"?>
<p:tagLst xmlns:p="http://schemas.openxmlformats.org/presentationml/2006/main">
  <p:tag name="KSO_WM_BEAUTIFY_FLAG" val="#fgm#"/>
  <p:tag name="KSO_WM_FIGMA_FLAG" val="#fgm#"/>
  <p:tag name="KSO_WM_UNIT_INDEX" val="1"/>
  <p:tag name="KSO_WM_UNIT_TYPE" val="a"/>
  <p:tag name="KSO_WM_LAYOUT_CHECK_HASH" val="e9420f1d355bdfb32e7991d153d536a167660561"/>
  <p:tag name="KSO_WM_NEWLAYOUT_GROUP_ID" val="layout_7"/>
  <p:tag name="KSO_WM_NEWLAYOUT_ID" val="slide_586ed8aaf9371c49"/>
  <p:tag name="KSO_WM_UNIT_PRESET_TEXT" val="单击此处添加标题"/>
</p:tagLst>
</file>

<file path=ppt/tags/tag1117.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ai_type&quot;:&quot;&quot;,&quot;id&quot;:&quot;&quot;}*_ai_*0"/>
</p:tagLst>
</file>

<file path=ppt/tags/tag1118.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111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12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1121.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1122.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1123.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112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 name="KSO_WM_UNIT_PRESET_TEXT" val=" "/>
</p:tagLst>
</file>

<file path=ppt/tags/tag1125.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1126.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1127.xml><?xml version="1.0" encoding="utf-8"?>
<p:tagLst xmlns:p="http://schemas.openxmlformats.org/presentationml/2006/main">
  <p:tag name="KSO_WM_SLIDE_CONTENT_ORIENTATION" val=""/>
  <p:tag name="KSO_WM_SLIDE_HAS_MASK" val="0"/>
  <p:tag name="KSO_WM_SLIDE_ITEM_CNT" val="3"/>
  <p:tag name="KSO_WM_SLIDE_TYPE" val="text"/>
  <p:tag name="KSO_WM_TEMPLATE_SUBCATEGORY" val="29"/>
  <p:tag name="KSO_WM_BEAUTIFY_FLAG" val="#wm#"/>
  <p:tag name="KSO_WM_TEMPLATE_FIGMA_ID" val="69796632452"/>
  <p:tag name="KSO_WM_TEMPLATE_SLIDE_ID" val="slide_586ed8aaf9371c49"/>
</p:tagLst>
</file>

<file path=ppt/tags/tag1128.xml><?xml version="1.0" encoding="utf-8"?>
<p:tagLst xmlns:p="http://schemas.openxmlformats.org/presentationml/2006/main">
  <p:tag name="KSO_WM_BEAUTIFY_FLAG" val="#fgm#"/>
  <p:tag name="KSO_WM_FIGMA_FLAG" val="#fgm#"/>
  <p:tag name="KSO_WM_UNIT_INDEX" val="1"/>
  <p:tag name="KSO_WM_UNIT_TYPE" val="a"/>
  <p:tag name="KSO_WM_LAYOUT_CHECK_HASH" val="09ae3dfcd0c0daa1492d04d81b480fb5c95b346a"/>
  <p:tag name="KSO_WM_NEWLAYOUT_GROUP_ID" val="layout_6"/>
  <p:tag name="KSO_WM_NEWLAYOUT_ID" val="slide_128cea1f79510c16"/>
  <p:tag name="KSO_WM_UNIT_PRESET_TEXT" val="单击此处添加标题"/>
</p:tagLst>
</file>

<file path=ppt/tags/tag1129.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VCG41N840623510&quot;,&quot;product_name&quot;:&quot;wps-wpp-pc&quot;,&quot;intention_code&quot;:&quot;wps_wpp_generate_doc_pay&quot;}*auto_gallery_3.0.4_Mock_V1_prod*1767006098396_fe436d_9a2942acf2db-slide-12"/>
</p:tagLst>
</file>

<file path=ppt/tags/tag113.xml><?xml version="1.0" encoding="utf-8"?>
<p:tagLst xmlns:p="http://schemas.openxmlformats.org/presentationml/2006/main">
  <p:tag name="KSO_WM_BEAUTIFY_FLAG" val="#fgm#"/>
  <p:tag name="KSO_WM_FIGMA_FLAG" val="#fgm#"/>
  <p:tag name="KSO_WM_UNIT_INDEX" val="1"/>
  <p:tag name="KSO_WM_UNIT_TYPE" val="a"/>
  <p:tag name="KSO_WM_LAYOUT_CHECK_HASH" val="8fda3a96774d9700e4a1b7212951a5aa48a9ebd2"/>
  <p:tag name="KSO_WM_NEWLAYOUT_GROUP_ID" val="layout_39"/>
  <p:tag name="KSO_WM_NEWLAYOUT_ID" val="slide_865fe7baa74391ac"/>
</p:tagLst>
</file>

<file path=ppt/tags/tag113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113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113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1133.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32452"/>
  <p:tag name="KSO_WM_TEMPLATE_SLIDE_ID" val="slide_128cea1f79510c16"/>
</p:tagLst>
</file>

<file path=ppt/tags/tag1134.xml><?xml version="1.0" encoding="utf-8"?>
<p:tagLst xmlns:p="http://schemas.openxmlformats.org/presentationml/2006/main">
  <p:tag name="KSO_WM_BEAUTIFY_FLAG" val="#fgm#"/>
  <p:tag name="KSO_WM_FIGMA_FLAG" val="#fgm#"/>
  <p:tag name="KSO_WM_UNIT_INDEX" val="1"/>
  <p:tag name="KSO_WM_UNIT_TYPE" val="a"/>
  <p:tag name="KSO_WM_LAYOUT_CHECK_HASH" val="f667677d14d9e391187e065a952c36899a85109f"/>
  <p:tag name="KSO_WM_NEWLAYOUT_GROUP_ID" val="layout_56"/>
  <p:tag name="KSO_WM_NEWLAYOUT_ID" val="slide_cc402a8209630ebf"/>
  <p:tag name="KSO_WM_UNIT_PRESET_TEXT" val="单击此处添加标题"/>
</p:tagLst>
</file>

<file path=ppt/tags/tag1135.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1136.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1137.xml><?xml version="1.0" encoding="utf-8"?>
<p:tagLst xmlns:p="http://schemas.openxmlformats.org/presentationml/2006/main">
  <p:tag name="KSO_WM_FIGMA_DECORATION_INDEX" val="7"/>
  <p:tag name="$PH_EXT" val="1"/>
  <p:tag name="KSO_WM_BEAUTIFY_FLAG" val="#fgm#"/>
  <p:tag name="KSO_WM_DIAGRAM_GROUP_CODE" val="1"/>
  <p:tag name="KSO_WM_FIGMA_FLAG" val="#fgm#"/>
  <p:tag name="KSO_WM_UNIT_INDEX" val="1_1_1"/>
  <p:tag name="KSO_WM_UNIT_TYPE" val="l_h_x"/>
</p:tagLst>
</file>

<file path=ppt/tags/tag113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113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114.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1140.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1141.xml><?xml version="1.0" encoding="utf-8"?>
<p:tagLst xmlns:p="http://schemas.openxmlformats.org/presentationml/2006/main">
  <p:tag name="KSO_WM_FIGMA_DECORATION_INDEX" val="8"/>
  <p:tag name="$PH_EXT" val="1"/>
  <p:tag name="KSO_WM_BEAUTIFY_FLAG" val="#fgm#"/>
  <p:tag name="KSO_WM_DIAGRAM_GROUP_CODE" val="1"/>
  <p:tag name="KSO_WM_FIGMA_FLAG" val="#fgm#"/>
  <p:tag name="KSO_WM_UNIT_INDEX" val="1_2_1"/>
  <p:tag name="KSO_WM_UNIT_TYPE" val="l_h_x"/>
</p:tagLst>
</file>

<file path=ppt/tags/tag1142.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1143.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1144.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3_1"/>
  <p:tag name="KSO_WM_UNIT_TYPE" val="l_h_i"/>
  <p:tag name="KSO_WM_UNIT_PRESET_TEXT" val=" "/>
</p:tagLst>
</file>

<file path=ppt/tags/tag1145.xml><?xml version="1.0" encoding="utf-8"?>
<p:tagLst xmlns:p="http://schemas.openxmlformats.org/presentationml/2006/main">
  <p:tag name="KSO_WM_FIGMA_DECORATION_INDEX" val="9"/>
  <p:tag name="$PH_EXT" val="1"/>
  <p:tag name="KSO_WM_BEAUTIFY_FLAG" val="#fgm#"/>
  <p:tag name="KSO_WM_DIAGRAM_GROUP_CODE" val="1"/>
  <p:tag name="KSO_WM_FIGMA_FLAG" val="#fgm#"/>
  <p:tag name="KSO_WM_UNIT_INDEX" val="1_3_1"/>
  <p:tag name="KSO_WM_UNIT_TYPE" val="l_h_x"/>
</p:tagLst>
</file>

<file path=ppt/tags/tag1146.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此处添加项标题"/>
</p:tagLst>
</file>

<file path=ppt/tags/tag1147.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1148.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4_1"/>
  <p:tag name="KSO_WM_UNIT_TYPE" val="l_h_i"/>
  <p:tag name="KSO_WM_UNIT_PRESET_TEXT" val=" "/>
</p:tagLst>
</file>

<file path=ppt/tags/tag1149.xml><?xml version="1.0" encoding="utf-8"?>
<p:tagLst xmlns:p="http://schemas.openxmlformats.org/presentationml/2006/main">
  <p:tag name="KSO_WM_FIGMA_DECORATION_INDEX" val="10"/>
  <p:tag name="$PH_EXT" val="1"/>
  <p:tag name="KSO_WM_BEAUTIFY_FLAG" val="#fgm#"/>
  <p:tag name="KSO_WM_DIAGRAM_GROUP_CODE" val="1"/>
  <p:tag name="KSO_WM_FIGMA_FLAG" val="#fgm#"/>
  <p:tag name="KSO_WM_UNIT_INDEX" val="1_4_1"/>
  <p:tag name="KSO_WM_UNIT_TYPE" val="l_h_x"/>
</p:tagLst>
</file>

<file path=ppt/tags/tag115.xml><?xml version="1.0" encoding="utf-8"?>
<p:tagLst xmlns:p="http://schemas.openxmlformats.org/presentationml/2006/main">
  <p:tag name="KSO_WM_FIGMA_DECORATION_INDEX" val="1"/>
  <p:tag name="$PH_EXT" val="1"/>
  <p:tag name="KSO_WM_BEAUTIFY_FLAG" val="#fgm#"/>
  <p:tag name="KSO_WM_DIAGRAM_GROUP_CODE" val="1"/>
  <p:tag name="KSO_WM_FIGMA_FLAG" val="#fgm#"/>
  <p:tag name="KSO_WM_UNIT_INDEX" val="1_1_1"/>
  <p:tag name="KSO_WM_UNIT_TYPE" val="l_h_x"/>
</p:tagLst>
</file>

<file path=ppt/tags/tag1150.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 name="KSO_WM_UNIT_PRESET_TEXT" val="单击此处添加项标题"/>
</p:tagLst>
</file>

<file path=ppt/tags/tag1151.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1152.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5_1"/>
  <p:tag name="KSO_WM_UNIT_TYPE" val="l_h_i"/>
  <p:tag name="KSO_WM_UNIT_PRESET_TEXT" val=" "/>
</p:tagLst>
</file>

<file path=ppt/tags/tag1153.xml><?xml version="1.0" encoding="utf-8"?>
<p:tagLst xmlns:p="http://schemas.openxmlformats.org/presentationml/2006/main">
  <p:tag name="KSO_WM_FIGMA_DECORATION_INDEX" val="11"/>
  <p:tag name="$PH_EXT" val="1"/>
  <p:tag name="KSO_WM_BEAUTIFY_FLAG" val="#fgm#"/>
  <p:tag name="KSO_WM_DIAGRAM_GROUP_CODE" val="1"/>
  <p:tag name="KSO_WM_FIGMA_FLAG" val="#fgm#"/>
  <p:tag name="KSO_WM_UNIT_INDEX" val="1_5_1"/>
  <p:tag name="KSO_WM_UNIT_TYPE" val="l_h_x"/>
</p:tagLst>
</file>

<file path=ppt/tags/tag1154.xml><?xml version="1.0" encoding="utf-8"?>
<p:tagLst xmlns:p="http://schemas.openxmlformats.org/presentationml/2006/main">
  <p:tag name="KSO_WM_BEAUTIFY_FLAG" val="#fgm#"/>
  <p:tag name="KSO_WM_DIAGRAM_GROUP_CODE" val="1"/>
  <p:tag name="KSO_WM_FIGMA_FLAG" val="#fgm#"/>
  <p:tag name="KSO_WM_UNIT_INDEX" val="1_5_1"/>
  <p:tag name="KSO_WM_UNIT_TYPE" val="l_h_a"/>
  <p:tag name="KSO_WM_UNIT_PRESET_TEXT" val="单击此处添加项标题"/>
</p:tagLst>
</file>

<file path=ppt/tags/tag1155.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 name="KSO_WM_UNIT_PRESET_TEXT" val="单击此处添加项正文"/>
</p:tagLst>
</file>

<file path=ppt/tags/tag1156.xml><?xml version="1.0" encoding="utf-8"?>
<p:tagLst xmlns:p="http://schemas.openxmlformats.org/presentationml/2006/main">
  <p:tag name="KSO_WM_SLIDE_CONTENT_ORIENTATION" val=""/>
  <p:tag name="KSO_WM_SLIDE_HAS_MASK" val="0"/>
  <p:tag name="KSO_WM_SLIDE_ITEM_CNT" val="5"/>
  <p:tag name="KSO_WM_SLIDE_TYPE" val="text"/>
  <p:tag name="KSO_WM_TEMPLATE_SUBCATEGORY" val="29"/>
  <p:tag name="KSO_WM_BEAUTIFY_FLAG" val="#wm#"/>
  <p:tag name="KSO_WM_TEMPLATE_FIGMA_ID" val="69796632452"/>
  <p:tag name="KSO_WM_TEMPLATE_SLIDE_ID" val="slide_cc402a8209630ebf"/>
</p:tagLst>
</file>

<file path=ppt/tags/tag1157.xml><?xml version="1.0" encoding="utf-8"?>
<p:tagLst xmlns:p="http://schemas.openxmlformats.org/presentationml/2006/main">
  <p:tag name="KSO_WM_BEAUTIFY_FLAG" val="#fgm#"/>
  <p:tag name="KSO_WM_FIGMA_FLAG" val="#fgm#"/>
  <p:tag name="KSO_WM_UNIT_INDEX" val="1"/>
  <p:tag name="KSO_WM_UNIT_TYPE" val="a"/>
  <p:tag name="KSO_WM_LAYOUT_CHECK_HASH" val="b644522c83d09c6882249e1a2cec7ad1724ecd6b"/>
  <p:tag name="KSO_WM_NEWLAYOUT_GROUP_ID" val="layout_37"/>
  <p:tag name="KSO_WM_NEWLAYOUT_ID" val="slide_3e3ab5794a470d78"/>
  <p:tag name="KSO_WM_UNIT_PRESET_TEXT" val="单击此处添加标题"/>
</p:tagLst>
</file>

<file path=ppt/tags/tag1158.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1159.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11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160.xml><?xml version="1.0" encoding="utf-8"?>
<p:tagLst xmlns:p="http://schemas.openxmlformats.org/presentationml/2006/main">
  <p:tag name="KSO_WM_BEAUTIFY_FLAG" val="#fgm#"/>
  <p:tag name="KSO_WM_DIAGRAM_GROUP_CODE" val="1"/>
  <p:tag name="KSO_WM_FIGMA_FLAG" val="#fgm#"/>
  <p:tag name="KSO_WM_UNIT_INDEX" val="1_1_3"/>
  <p:tag name="KSO_WM_UNIT_SUBTYPE" val="d"/>
  <p:tag name="KSO_WM_UNIT_TYPE" val="l_h_i"/>
  <p:tag name="KSO_WM_UNIT_PRESET_TEXT" val="01"/>
</p:tagLst>
</file>

<file path=ppt/tags/tag116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116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1163.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 name="KSO_WM_UNIT_PRESET_TEXT" val=" "/>
</p:tagLst>
</file>

<file path=ppt/tags/tag1164.xml><?xml version="1.0" encoding="utf-8"?>
<p:tagLst xmlns:p="http://schemas.openxmlformats.org/presentationml/2006/main">
  <p:tag name="KSO_WM_BEAUTIFY_FLAG" val="#fgm#"/>
  <p:tag name="KSO_WM_DIAGRAM_GROUP_CODE" val="1"/>
  <p:tag name="KSO_WM_FIGMA_FLAG" val="#fgm#"/>
  <p:tag name="KSO_WM_UNIT_INDEX" val="1_2_3"/>
  <p:tag name="KSO_WM_UNIT_SUBTYPE" val="d"/>
  <p:tag name="KSO_WM_UNIT_TYPE" val="l_h_i"/>
  <p:tag name="KSO_WM_UNIT_PRESET_TEXT" val="02"/>
</p:tagLst>
</file>

<file path=ppt/tags/tag1165.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1166.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1167.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 name="KSO_WM_UNIT_PRESET_TEXT" val=" "/>
</p:tagLst>
</file>

<file path=ppt/tags/tag1168.xml><?xml version="1.0" encoding="utf-8"?>
<p:tagLst xmlns:p="http://schemas.openxmlformats.org/presentationml/2006/main">
  <p:tag name="KSO_WM_BEAUTIFY_FLAG" val="#fgm#"/>
  <p:tag name="KSO_WM_DIAGRAM_GROUP_CODE" val="1"/>
  <p:tag name="KSO_WM_FIGMA_FLAG" val="#fgm#"/>
  <p:tag name="KSO_WM_UNIT_INDEX" val="1_3_3"/>
  <p:tag name="KSO_WM_UNIT_SUBTYPE" val="d"/>
  <p:tag name="KSO_WM_UNIT_TYPE" val="l_h_i"/>
  <p:tag name="KSO_WM_UNIT_PRESET_TEXT" val="03"/>
</p:tagLst>
</file>

<file path=ppt/tags/tag1169.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11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170.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1171.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4_1"/>
  <p:tag name="KSO_WM_UNIT_TYPE" val="l_h_i"/>
  <p:tag name="KSO_WM_UNIT_PRESET_TEXT" val=" "/>
</p:tagLst>
</file>

<file path=ppt/tags/tag1172.xml><?xml version="1.0" encoding="utf-8"?>
<p:tagLst xmlns:p="http://schemas.openxmlformats.org/presentationml/2006/main">
  <p:tag name="KSO_WM_BEAUTIFY_FLAG" val="#fgm#"/>
  <p:tag name="KSO_WM_DIAGRAM_GROUP_CODE" val="1"/>
  <p:tag name="KSO_WM_FIGMA_FLAG" val="#fgm#"/>
  <p:tag name="KSO_WM_UNIT_INDEX" val="1_4_3"/>
  <p:tag name="KSO_WM_UNIT_SUBTYPE" val="d"/>
  <p:tag name="KSO_WM_UNIT_TYPE" val="l_h_i"/>
  <p:tag name="KSO_WM_UNIT_PRESET_TEXT" val="04"/>
</p:tagLst>
</file>

<file path=ppt/tags/tag1173.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 name="KSO_WM_UNIT_PRESET_TEXT" val="项标题"/>
</p:tagLst>
</file>

<file path=ppt/tags/tag1174.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1175.xml><?xml version="1.0" encoding="utf-8"?>
<p:tagLst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69796632452"/>
  <p:tag name="KSO_WM_TEMPLATE_SLIDE_ID" val="slide_3e3ab5794a470d78"/>
</p:tagLst>
</file>

<file path=ppt/tags/tag1176.xml><?xml version="1.0" encoding="utf-8"?>
<p:tagLst xmlns:p="http://schemas.openxmlformats.org/presentationml/2006/main">
  <p:tag name="KSO_WM_BEAUTIFY_FLAG" val="#fgm#"/>
  <p:tag name="KSO_WM_FIGMA_FLAG" val="#fgm#"/>
  <p:tag name="KSO_WM_UNIT_INDEX" val="1"/>
  <p:tag name="KSO_WM_UNIT_TYPE" val="a"/>
  <p:tag name="KSO_WM_LAYOUT_CHECK_HASH" val="b160aa2382b3d9cecd54d9774fe3c2c1c9ed3572"/>
  <p:tag name="KSO_WM_NEWLAYOUT_GROUP_ID" val="layout_33"/>
  <p:tag name="KSO_WM_NEWLAYOUT_ID" val="slide_88f1b5fda6c8a5fe"/>
  <p:tag name="KSO_WM_UNIT_PRESET_TEXT" val="单击此处添加标题"/>
</p:tagLst>
</file>

<file path=ppt/tags/tag1177.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1178.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117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118.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118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1181.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1182.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1183.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118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 name="KSO_WM_UNIT_PRESET_TEXT" val=" "/>
</p:tagLst>
</file>

<file path=ppt/tags/tag1185.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1186.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1187.xml><?xml version="1.0" encoding="utf-8"?>
<p:tagLst xmlns:p="http://schemas.openxmlformats.org/presentationml/2006/main">
  <p:tag name="KSO_WM_SLIDE_CONTENT_ORIENTATION" val=""/>
  <p:tag name="KSO_WM_SLIDE_HAS_MASK" val="0"/>
  <p:tag name="KSO_WM_SLIDE_ITEM_CNT" val="3"/>
  <p:tag name="KSO_WM_SLIDE_TYPE" val="text"/>
  <p:tag name="KSO_WM_TEMPLATE_SUBCATEGORY" val="29"/>
  <p:tag name="KSO_WM_BEAUTIFY_FLAG" val="#wm#"/>
  <p:tag name="KSO_WM_TEMPLATE_FIGMA_ID" val="69796632452"/>
  <p:tag name="KSO_WM_TEMPLATE_SLIDE_ID" val="slide_88f1b5fda6c8a5fe"/>
</p:tagLst>
</file>

<file path=ppt/tags/tag1188.xml><?xml version="1.0" encoding="utf-8"?>
<p:tagLst xmlns:p="http://schemas.openxmlformats.org/presentationml/2006/main">
  <p:tag name="KSO_WM_BEAUTIFY_FLAG" val="#wm#"/>
  <p:tag name="KSO_WM_TEMPLATE_CATEGORY" val="custom"/>
  <p:tag name="KSO_WM_TEMPLATE_INDEX" val="40490306"/>
</p:tagLst>
</file>

<file path=ppt/tags/tag1189.xml><?xml version="1.0" encoding="utf-8"?>
<p:tagLst xmlns:p="http://schemas.openxmlformats.org/presentationml/2006/main">
  <p:tag name="KSO_WM_BEAUTIFY_FLAG" val="#fgm#"/>
  <p:tag name="KSO_WM_FIGMA_FLAG" val="#fgm#"/>
  <p:tag name="KSO_WM_UNIT_INDEX" val="1"/>
  <p:tag name="KSO_WM_UNIT_TYPE" val="a"/>
  <p:tag name="KSO_WM_LAYOUT_CHECK_HASH" val="5da8fef1181c97a972dd3dc2608a0173d3f3ff54"/>
  <p:tag name="KSO_WM_NEWLAYOUT_GROUP_ID" val="layout_50"/>
  <p:tag name="KSO_WM_NEWLAYOUT_ID" val="slide_d20caeaec8543a11"/>
  <p:tag name="KSO_WM_UNIT_PRESET_TEXT" val="单击此处添加标题"/>
</p:tagLst>
</file>

<file path=ppt/tags/tag119.xml><?xml version="1.0" encoding="utf-8"?>
<p:tagLst xmlns:p="http://schemas.openxmlformats.org/presentationml/2006/main">
  <p:tag name="KSO_WM_FIGMA_DECORATION_INDEX" val="2"/>
  <p:tag name="$PH_EXT" val="1"/>
  <p:tag name="KSO_WM_BEAUTIFY_FLAG" val="#fgm#"/>
  <p:tag name="KSO_WM_DIAGRAM_GROUP_CODE" val="1"/>
  <p:tag name="KSO_WM_FIGMA_FLAG" val="#fgm#"/>
  <p:tag name="KSO_WM_UNIT_INDEX" val="1_2_1"/>
  <p:tag name="KSO_WM_UNIT_TYPE" val="l_h_x"/>
</p:tagLst>
</file>

<file path=ppt/tags/tag1190.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119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119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1193.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119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1195.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1196.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1197.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 name="KSO_WM_UNIT_PRESET_TEXT" val="项标题"/>
</p:tagLst>
</file>

<file path=ppt/tags/tag1198.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1199.xml><?xml version="1.0" encoding="utf-8"?>
<p:tagLst xmlns:p="http://schemas.openxmlformats.org/presentationml/2006/main">
  <p:tag name="KSO_WM_BEAUTIFY_FLAG" val="#fgm#"/>
  <p:tag name="KSO_WM_DIAGRAM_GROUP_CODE" val="1"/>
  <p:tag name="KSO_WM_FIGMA_FLAG" val="#fgm#"/>
  <p:tag name="KSO_WM_UNIT_INDEX" val="1_5_1"/>
  <p:tag name="KSO_WM_UNIT_TYPE" val="l_h_a"/>
  <p:tag name="KSO_WM_UNIT_PRESET_TEXT" val="项标题"/>
</p:tagLst>
</file>

<file path=ppt/tags/tag12.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20.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200.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 name="KSO_WM_UNIT_PRESET_TEXT" val="单击此处添加项正文"/>
</p:tagLst>
</file>

<file path=ppt/tags/tag1201.xml><?xml version="1.0" encoding="utf-8"?>
<p:tagLst xmlns:p="http://schemas.openxmlformats.org/presentationml/2006/main">
  <p:tag name="KSO_WM_SLIDE_CONTENT_ORIENTATION" val=""/>
  <p:tag name="KSO_WM_SLIDE_HAS_MASK" val="0"/>
  <p:tag name="KSO_WM_SLIDE_ITEM_CNT" val="5"/>
  <p:tag name="KSO_WM_SLIDE_TYPE" val="text"/>
  <p:tag name="KSO_WM_TEMPLATE_SUBCATEGORY" val="29"/>
  <p:tag name="KSO_WM_BEAUTIFY_FLAG" val="#wm#"/>
  <p:tag name="KSO_WM_TEMPLATE_FIGMA_ID" val="69796632452"/>
  <p:tag name="KSO_WM_TEMPLATE_SLIDE_ID" val="slide_d20caeaec8543a11"/>
</p:tagLst>
</file>

<file path=ppt/tags/tag1202.xml><?xml version="1.0" encoding="utf-8"?>
<p:tagLst xmlns:p="http://schemas.openxmlformats.org/presentationml/2006/main">
  <p:tag name="KSO_WM_BEAUTIFY_FLAG" val="#fgm#"/>
  <p:tag name="KSO_WM_FIGMA_FLAG" val="#fgm#"/>
  <p:tag name="KSO_WM_UNIT_INDEX" val="1"/>
  <p:tag name="KSO_WM_UNIT_TYPE" val="a"/>
  <p:tag name="KSO_WM_LAYOUT_CHECK_HASH" val="2ffdbf219ea37842be980ed3d8babab45d702f4e"/>
  <p:tag name="KSO_WM_NEWLAYOUT_GROUP_ID" val="layout_10004"/>
  <p:tag name="KSO_WM_NEWLAYOUT_ID" val="slide_02924962ec68cbf0"/>
  <p:tag name="KSO_WM_UNIT_PRESET_TEXT" val="单击此处添加标题"/>
</p:tagLst>
</file>

<file path=ppt/tags/tag1203.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1204.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120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1206.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 name="KSO_WM_UNIT_PRESET_TEXT" val=" "/>
</p:tagLst>
</file>

<file path=ppt/tags/tag1207.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1208.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1209.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 name="KSO_WM_UNIT_PRESET_TEXT" val=" "/>
</p:tagLst>
</file>

<file path=ppt/tags/tag121.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210.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1211.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1212.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 name="KSO_WM_UNIT_PRESET_TEXT" val=" "/>
</p:tagLst>
</file>

<file path=ppt/tags/tag1213.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 name="KSO_WM_UNIT_PRESET_TEXT" val="项标题"/>
</p:tagLst>
</file>

<file path=ppt/tags/tag1214.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1215.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5_1"/>
  <p:tag name="KSO_WM_UNIT_TYPE" val="l_h_i"/>
  <p:tag name="KSO_WM_UNIT_PRESET_TEXT" val=" "/>
</p:tagLst>
</file>

<file path=ppt/tags/tag1216.xml><?xml version="1.0" encoding="utf-8"?>
<p:tagLst xmlns:p="http://schemas.openxmlformats.org/presentationml/2006/main">
  <p:tag name="KSO_WM_BEAUTIFY_FLAG" val="#fgm#"/>
  <p:tag name="KSO_WM_DIAGRAM_GROUP_CODE" val="1"/>
  <p:tag name="KSO_WM_FIGMA_FLAG" val="#fgm#"/>
  <p:tag name="KSO_WM_UNIT_INDEX" val="1_5_1"/>
  <p:tag name="KSO_WM_UNIT_TYPE" val="l_h_a"/>
  <p:tag name="KSO_WM_UNIT_PRESET_TEXT" val="项标题"/>
</p:tagLst>
</file>

<file path=ppt/tags/tag1217.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 name="KSO_WM_UNIT_PRESET_TEXT" val="单击此处添加项正文"/>
</p:tagLst>
</file>

<file path=ppt/tags/tag1218.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6_1"/>
  <p:tag name="KSO_WM_UNIT_TYPE" val="l_h_i"/>
  <p:tag name="KSO_WM_UNIT_PRESET_TEXT" val=" "/>
</p:tagLst>
</file>

<file path=ppt/tags/tag1219.xml><?xml version="1.0" encoding="utf-8"?>
<p:tagLst xmlns:p="http://schemas.openxmlformats.org/presentationml/2006/main">
  <p:tag name="KSO_WM_BEAUTIFY_FLAG" val="#fgm#"/>
  <p:tag name="KSO_WM_DIAGRAM_GROUP_CODE" val="1"/>
  <p:tag name="KSO_WM_FIGMA_FLAG" val="#fgm#"/>
  <p:tag name="KSO_WM_UNIT_INDEX" val="1_6_1"/>
  <p:tag name="KSO_WM_UNIT_TYPE" val="l_h_a"/>
  <p:tag name="KSO_WM_UNIT_PRESET_TEXT" val="项标题"/>
</p:tagLst>
</file>

<file path=ppt/tags/tag122.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1220.xml><?xml version="1.0" encoding="utf-8"?>
<p:tagLst xmlns:p="http://schemas.openxmlformats.org/presentationml/2006/main">
  <p:tag name="KSO_WM_BEAUTIFY_FLAG" val="#fgm#"/>
  <p:tag name="KSO_WM_DIAGRAM_GROUP_CODE" val="1"/>
  <p:tag name="KSO_WM_FIGMA_FLAG" val="#fgm#"/>
  <p:tag name="KSO_WM_UNIT_INDEX" val="1_6_1"/>
  <p:tag name="KSO_WM_UNIT_TYPE" val="l_h_f"/>
  <p:tag name="KSO_WM_UNIT_PRESET_TEXT" val="单击此处添加项正文"/>
</p:tagLst>
</file>

<file path=ppt/tags/tag1221.xml><?xml version="1.0" encoding="utf-8"?>
<p:tagLst xmlns:p="http://schemas.openxmlformats.org/presentationml/2006/main">
  <p:tag name="KSO_WM_SLIDE_CONTENT_ORIENTATION" val=""/>
  <p:tag name="KSO_WM_SLIDE_HAS_MASK" val="0"/>
  <p:tag name="KSO_WM_SLIDE_ITEM_CNT" val="6"/>
  <p:tag name="KSO_WM_SLIDE_TYPE" val="text"/>
  <p:tag name="KSO_WM_TEMPLATE_SUBCATEGORY" val="29"/>
  <p:tag name="KSO_WM_BEAUTIFY_FLAG" val="#wm#"/>
  <p:tag name="KSO_WM_TEMPLATE_FIGMA_ID" val="69796632452"/>
  <p:tag name="KSO_WM_TEMPLATE_SLIDE_ID" val="slide_02924962ec68cbf0"/>
</p:tagLst>
</file>

<file path=ppt/tags/tag1222.xml><?xml version="1.0" encoding="utf-8"?>
<p:tagLst xmlns:p="http://schemas.openxmlformats.org/presentationml/2006/main">
  <p:tag name="KSO_WM_BEAUTIFY_FLAG" val="#fgm#"/>
  <p:tag name="KSO_WM_FIGMA_FLAG" val="#fgm#"/>
  <p:tag name="KSO_WM_UNIT_INDEX" val="1"/>
  <p:tag name="KSO_WM_UNIT_TYPE" val="a"/>
  <p:tag name="KSO_WM_LAYOUT_CHECK_HASH" val="da4f82863a1eba96b048dec5b0ebd5a0781e413b"/>
  <p:tag name="KSO_WM_NEWLAYOUT_GROUP_ID" val="layout_43"/>
  <p:tag name="KSO_WM_NEWLAYOUT_ID" val="slide_ff9322fba41ef5aa"/>
  <p:tag name="KSO_WM_UNIT_PRESET_TEXT" val="单击此处添加标题"/>
</p:tagLst>
</file>

<file path=ppt/tags/tag1223.xml><?xml version="1.0" encoding="utf-8"?>
<p:tagLst xmlns:p="http://schemas.openxmlformats.org/presentationml/2006/main">
  <p:tag name="KSO_WM_FIGMA_DECORATION_INDEX" val="18_contentModel"/>
  <p:tag name="$PH_EXT" val="2"/>
  <p:tag name="KSO_WM_BEAUTIFY_FLAG" val="#fgm#"/>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 name="KSO_WM_UNIT_PRESET_TEXT" val=" "/>
</p:tagLst>
</file>

<file path=ppt/tags/tag1224.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122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1226.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1227.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1228.xml><?xml version="1.0" encoding="utf-8"?>
<p:tagLst xmlns:p="http://schemas.openxmlformats.org/presentationml/2006/main">
  <p:tag name="KSO_WM_BEAUTIFY_FLAG" val="#fgm#"/>
  <p:tag name="KSO_WM_FIGMA_FLAG" val="#fgm#"/>
  <p:tag name="KSO_WM_UNIT_INDEX" val="1"/>
  <p:tag name="KSO_WM_UNIT_TYPE" val="d"/>
</p:tagLst>
</file>

<file path=ppt/tags/tag1229.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32452"/>
  <p:tag name="KSO_WM_TEMPLATE_SLIDE_ID" val="slide_ff9322fba41ef5aa"/>
</p:tagLst>
</file>

<file path=ppt/tags/tag123.xml><?xml version="1.0" encoding="utf-8"?>
<p:tagLst xmlns:p="http://schemas.openxmlformats.org/presentationml/2006/main">
  <p:tag name="KSO_WM_FIGMA_DECORATION_INDEX" val="3"/>
  <p:tag name="$PH_EXT" val="1"/>
  <p:tag name="KSO_WM_BEAUTIFY_FLAG" val="#fgm#"/>
  <p:tag name="KSO_WM_DIAGRAM_GROUP_CODE" val="1"/>
  <p:tag name="KSO_WM_FIGMA_FLAG" val="#fgm#"/>
  <p:tag name="KSO_WM_UNIT_INDEX" val="1_3_1"/>
  <p:tag name="KSO_WM_UNIT_TYPE" val="l_h_x"/>
</p:tagLst>
</file>

<file path=ppt/tags/tag1230.xml><?xml version="1.0" encoding="utf-8"?>
<p:tagLst xmlns:p="http://schemas.openxmlformats.org/presentationml/2006/main">
  <p:tag name="KSO_WM_BEAUTIFY_FLAG" val="#fgm#"/>
  <p:tag name="KSO_WM_FIGMA_FLAG" val="#fgm#"/>
  <p:tag name="KSO_WM_UNIT_INDEX" val="1"/>
  <p:tag name="KSO_WM_UNIT_TYPE" val="a"/>
  <p:tag name="KSO_WM_LAYOUT_CHECK_HASH" val="33e62cb46a4fd7ed4a13f7c620d027d69e4f4272"/>
  <p:tag name="KSO_WM_NEWLAYOUT_GROUP_ID" val="layout_20"/>
  <p:tag name="KSO_WM_NEWLAYOUT_ID" val="slide_52cda502e98f2cdc"/>
  <p:tag name="KSO_WM_UNIT_PRESET_TEXT" val="单击此处添加标题"/>
</p:tagLst>
</file>

<file path=ppt/tags/tag1231.xml><?xml version="1.0" encoding="utf-8"?>
<p:tagLst xmlns:p="http://schemas.openxmlformats.org/presentationml/2006/main">
  <p:tag name="KSO_WM_FIGMA_DECORATION_INDEX" val="17_contentModel"/>
  <p:tag name="$PH_EXT" val="2"/>
  <p:tag name="KSO_WM_BEAUTIFY_FLAG" val="#fgm#"/>
  <p:tag name="KSO_WM_FIGMA_FLAG" val="#fgm#"/>
  <p:tag name="KSO_WM_SYNC_SLIDE_TEXT" val="1"/>
  <p:tag name="KSO_WM_UNIT_INDEX" val="1_1"/>
  <p:tag name="KSO_WM_UNIT_TYPE" val="l_i"/>
  <p:tag name="KSO_WM_UNIT_PRESET_TEXT" val=" "/>
</p:tagLst>
</file>

<file path=ppt/tags/tag1232.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1233.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32452"/>
  <p:tag name="KSO_WM_TEMPLATE_SLIDE_ID" val="slide_52cda502e98f2cdc"/>
</p:tagLst>
</file>

<file path=ppt/tags/tag1234.xml><?xml version="1.0" encoding="utf-8"?>
<p:tagLst xmlns:p="http://schemas.openxmlformats.org/presentationml/2006/main">
  <p:tag name="KSO_WM_BEAUTIFY_FLAG" val="#fgm#"/>
  <p:tag name="KSO_WM_FIGMA_FLAG" val="#fgm#"/>
  <p:tag name="KSO_WM_UNIT_INDEX" val="1"/>
  <p:tag name="KSO_WM_UNIT_TYPE" val="a"/>
  <p:tag name="KSO_WM_LAYOUT_CHECK_HASH" val="a97626d2464d7619be621ad2584bc7a3b173811f"/>
  <p:tag name="KSO_WM_NEWLAYOUT_GROUP_ID" val="layout_43"/>
  <p:tag name="KSO_WM_NEWLAYOUT_ID" val="slide_c9e6f5d7101faba7"/>
  <p:tag name="KSO_WM_UNIT_PRESET_TEXT" val="单击此处添加标题"/>
</p:tagLst>
</file>

<file path=ppt/tags/tag1235.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1236.xml><?xml version="1.0" encoding="utf-8"?>
<p:tagLst xmlns:p="http://schemas.openxmlformats.org/presentationml/2006/main">
  <p:tag name="KSO_WM_FIGMA_DECORATION_INDEX" val="18_contentModel"/>
  <p:tag name="$PH_EXT" val="2"/>
  <p:tag name="KSO_WM_BEAUTIFY_FLAG" val="#fgm#"/>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 name="KSO_WM_UNIT_PRESET_TEXT" val=" "/>
</p:tagLst>
</file>

<file path=ppt/tags/tag1237.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1238.xml><?xml version="1.0" encoding="utf-8"?>
<p:tagLst xmlns:p="http://schemas.openxmlformats.org/presentationml/2006/main">
  <p:tag name="KSO_WM_FIGMA_DECORATION_INDEX" val="7"/>
  <p:tag name="$PH_EXT" val="1"/>
  <p:tag name="KSO_WM_BEAUTIFY_FLAG" val="#fgm#"/>
  <p:tag name="KSO_WM_DIAGRAM_GROUP_CODE" val="1"/>
  <p:tag name="KSO_WM_FIGMA_FLAG" val="#fgm#"/>
  <p:tag name="KSO_WM_UNIT_INDEX" val="1_1_1"/>
  <p:tag name="KSO_WM_UNIT_TYPE" val="l_h_x"/>
</p:tagLst>
</file>

<file path=ppt/tags/tag123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124.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24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1241.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1242.xml><?xml version="1.0" encoding="utf-8"?>
<p:tagLst xmlns:p="http://schemas.openxmlformats.org/presentationml/2006/main">
  <p:tag name="KSO_WM_FIGMA_DECORATION_INDEX" val="8"/>
  <p:tag name="$PH_EXT" val="1"/>
  <p:tag name="KSO_WM_BEAUTIFY_FLAG" val="#fgm#"/>
  <p:tag name="KSO_WM_DIAGRAM_GROUP_CODE" val="1"/>
  <p:tag name="KSO_WM_FIGMA_FLAG" val="#fgm#"/>
  <p:tag name="KSO_WM_UNIT_INDEX" val="1_2_1"/>
  <p:tag name="KSO_WM_UNIT_TYPE" val="l_h_x"/>
</p:tagLst>
</file>

<file path=ppt/tags/tag1243.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124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1245.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3_1"/>
  <p:tag name="KSO_WM_UNIT_TYPE" val="l_h_i"/>
  <p:tag name="KSO_WM_UNIT_PRESET_TEXT" val=" "/>
</p:tagLst>
</file>

<file path=ppt/tags/tag1246.xml><?xml version="1.0" encoding="utf-8"?>
<p:tagLst xmlns:p="http://schemas.openxmlformats.org/presentationml/2006/main">
  <p:tag name="KSO_WM_FIGMA_DECORATION_INDEX" val="9"/>
  <p:tag name="$PH_EXT" val="1"/>
  <p:tag name="KSO_WM_BEAUTIFY_FLAG" val="#fgm#"/>
  <p:tag name="KSO_WM_DIAGRAM_GROUP_CODE" val="1"/>
  <p:tag name="KSO_WM_FIGMA_FLAG" val="#fgm#"/>
  <p:tag name="KSO_WM_UNIT_INDEX" val="1_3_1"/>
  <p:tag name="KSO_WM_UNIT_TYPE" val="l_h_x"/>
</p:tagLst>
</file>

<file path=ppt/tags/tag1247.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1248.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1249.xml><?xml version="1.0" encoding="utf-8"?>
<p:tagLst xmlns:p="http://schemas.openxmlformats.org/presentationml/2006/main">
  <p:tag name="KSO_WM_SLIDE_CONTENT_ORIENTATION" val=""/>
  <p:tag name="KSO_WM_SLIDE_HAS_MASK" val="0"/>
  <p:tag name="KSO_WM_SLIDE_ITEM_CNT" val="3"/>
  <p:tag name="KSO_WM_SLIDE_TYPE" val="text"/>
  <p:tag name="KSO_WM_TEMPLATE_SUBCATEGORY" val="29"/>
  <p:tag name="KSO_WM_BEAUTIFY_FLAG" val="#wm#"/>
  <p:tag name="KSO_WM_TEMPLATE_FIGMA_ID" val="69796632452"/>
  <p:tag name="KSO_WM_TEMPLATE_SLIDE_ID" val="slide_c9e6f5d7101faba7"/>
</p:tagLst>
</file>

<file path=ppt/tags/tag125.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250.xml><?xml version="1.0" encoding="utf-8"?>
<p:tagLst xmlns:p="http://schemas.openxmlformats.org/presentationml/2006/main">
  <p:tag name="KSO_WM_BEAUTIFY_FLAG" val="#wm#"/>
  <p:tag name="KSO_WM_TEMPLATE_CATEGORY" val="custom"/>
  <p:tag name="KSO_WM_TEMPLATE_INDEX" val="40490306"/>
</p:tagLst>
</file>

<file path=ppt/tags/tag1251.xml><?xml version="1.0" encoding="utf-8"?>
<p:tagLst xmlns:p="http://schemas.openxmlformats.org/presentationml/2006/main">
  <p:tag name="KSO_WM_BEAUTIFY_FLAG" val="#fgm#"/>
  <p:tag name="KSO_WM_FIGMA_FLAG" val="#fgm#"/>
  <p:tag name="KSO_WM_UNIT_INDEX" val="1"/>
  <p:tag name="KSO_WM_UNIT_TYPE" val="a"/>
  <p:tag name="KSO_WM_LAYOUT_CHECK_HASH" val="777837c8ad96dd41ab11e43c608bcfee4eef8e71"/>
  <p:tag name="KSO_WM_NEWLAYOUT_GROUP_ID" val="layout_7"/>
  <p:tag name="KSO_WM_NEWLAYOUT_ID" val="slide_cd246518616ce904"/>
  <p:tag name="KSO_WM_UNIT_PRESET_TEXT" val="单击此处添加标题"/>
</p:tagLst>
</file>

<file path=ppt/tags/tag1252.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1253.xml><?xml version="1.0" encoding="utf-8"?>
<p:tagLst xmlns:p="http://schemas.openxmlformats.org/presentationml/2006/main">
  <p:tag name="KSO_WM_FIGMA_DECORATION_INDEX" val="17_contentModel"/>
  <p:tag name="$PH_EXT" val="2"/>
  <p:tag name="KSO_WM_BEAUTIFY_FLAG" val="#fgm#"/>
  <p:tag name="KSO_WM_FIGMA_FLAG" val="#fgm#"/>
  <p:tag name="KSO_WM_SYNC_SLIDE_TEXT" val="1"/>
  <p:tag name="KSO_WM_UNIT_INDEX" val="1_1"/>
  <p:tag name="KSO_WM_UNIT_TYPE" val="l_i"/>
  <p:tag name="KSO_WM_UNIT_PRESET_TEXT" val=" "/>
</p:tagLst>
</file>

<file path=ppt/tags/tag1254.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125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1256.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1257.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1258.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32452"/>
  <p:tag name="KSO_WM_TEMPLATE_SLIDE_ID" val="slide_cd246518616ce904"/>
</p:tagLst>
</file>

<file path=ppt/tags/tag1259.xml><?xml version="1.0" encoding="utf-8"?>
<p:tagLst xmlns:p="http://schemas.openxmlformats.org/presentationml/2006/main">
  <p:tag name="KSO_WM_BEAUTIFY_FLAG" val="#wm#"/>
  <p:tag name="KSO_WM_TEMPLATE_CATEGORY" val="custom"/>
  <p:tag name="KSO_WM_TEMPLATE_INDEX" val="40490306"/>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260.xml><?xml version="1.0" encoding="utf-8"?>
<p:tagLst xmlns:p="http://schemas.openxmlformats.org/presentationml/2006/main">
  <p:tag name="KSO_WM_UNIT_ISCONTENTSTITLE" val="0"/>
  <p:tag name="KSO_WM_BEAUTIFY_FLAG" val="#wm#"/>
  <p:tag name="KSO_WM_FIGMA_FLAG" val="#fgm#"/>
  <p:tag name="KSO_WM_UNIT_INDEX" val="1"/>
  <p:tag name="KSO_WM_UNIT_TEXT_TYPE" val="1"/>
  <p:tag name="KSO_WM_UNIT_TYPE" val="a"/>
  <p:tag name="KSO_WM_LAYOUT_CHECK_HASH" val="7b57b00d371df19333faadeb2ef95a34d4e1edc7"/>
  <p:tag name="KSO_WM_NEWLAYOUT_ID" val="335"/>
  <p:tag name="KSO_WM_UNIT_PRESET_TEXT" val="单击此处添加章节标题"/>
  <p:tag name="KSO_WM_UNIT_ID" val="_10*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06"/>
  <p:tag name="KSO_WM_TEMPLATE_CATEGORY" val="custom"/>
  <p:tag name="KSO_WM_UNIT_PRESET_TEXT_INDEX" val="-1"/>
  <p:tag name="KSO_WM_UNIT_PRESET_TEXT_LEN" val="0"/>
</p:tagLst>
</file>

<file path=ppt/tags/tag1261.xml><?xml version="1.0" encoding="utf-8"?>
<p:tagLst xmlns:p="http://schemas.openxmlformats.org/presentationml/2006/main">
  <p:tag name="KSO_WM_UNIT_PRESET_TEXT" val="01"/>
  <p:tag name="KSO_WM_BEAUTIFY_FLAG" val="#wm#"/>
  <p:tag name="KSO_WM_FIGMA_FLAG" val="#fgm#"/>
  <p:tag name="KSO_WM_UNIT_INDEX" val="1"/>
  <p:tag name="KSO_WM_UNIT_TYPE" val="e"/>
  <p:tag name="KSO_WM_UNIT_ID" val="_10*e*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06"/>
  <p:tag name="KSO_WM_TEMPLATE_CATEGORY" val="custom"/>
</p:tagLst>
</file>

<file path=ppt/tags/tag1262.xml><?xml version="1.0" encoding="utf-8"?>
<p:tagLst xmlns:p="http://schemas.openxmlformats.org/presentationml/2006/main">
  <p:tag name="KSO_WM_SLIDE_CONTENT_ORIENTATION" val="center"/>
  <p:tag name="KSO_WM_SLIDE_HAS_MASK" val="0"/>
  <p:tag name="KSO_WM_SLIDE_ITEM_CNT" val="0"/>
  <p:tag name="KSO_WM_SLIDE_TYPE" val="sectionTitle"/>
  <p:tag name="KSO_WM_TEMPLATE_SUBCATEGORY" val="29"/>
  <p:tag name="KSO_WM_BEAUTIFY_FLAG" val="#wm#"/>
  <p:tag name="KSO_WM_TEMPLATE_SLIDE_ID" val="slide_8d1615941f9e1a55"/>
  <p:tag name="KSO_WM_TEMPLATE_INDEX" val="40490306"/>
  <p:tag name="KSO_WM_TEMPLATE_CATEGORY" val="custom"/>
  <p:tag name="KSO_WM_SLIDE_INDEX" val="3"/>
  <p:tag name="KSO_WM_SLIDE_ID" val="custom40490306_9"/>
  <p:tag name="KSO_WM_TEMPLATE_MASTER_TYPE" val="0"/>
  <p:tag name="KSO_WM_SLIDE_LAYOUT" val="a_e"/>
  <p:tag name="KSO_WM_SLIDE_LAYOUT_CNT" val="1_1"/>
  <p:tag name="KSO_WM_TEMPLATE_COLOR_TYPE" val="0"/>
  <p:tag name="KSO_WM_TAG_VERSION" val="3.0"/>
</p:tagLst>
</file>

<file path=ppt/tags/tag1263.xml><?xml version="1.0" encoding="utf-8"?>
<p:tagLst xmlns:p="http://schemas.openxmlformats.org/presentationml/2006/main">
  <p:tag name="KSO_WM_BEAUTIFY_FLAG" val="#fgm#"/>
  <p:tag name="KSO_WM_FIGMA_FLAG" val="#fgm#"/>
  <p:tag name="KSO_WM_UNIT_INDEX" val="1"/>
  <p:tag name="KSO_WM_UNIT_TYPE" val="a"/>
  <p:tag name="KSO_WM_LAYOUT_CHECK_HASH" val="25cefce457d848462d7aad64a6f187e4ef1f895a"/>
  <p:tag name="KSO_WM_NEWLAYOUT_GROUP_ID" val="layout_60"/>
  <p:tag name="KSO_WM_NEWLAYOUT_ID" val="slide_97cb08961ca05133"/>
  <p:tag name="KSO_WM_UNIT_PRESET_TEXT" val="单击此处添加标题"/>
</p:tagLst>
</file>

<file path=ppt/tags/tag1264.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ai_type&quot;:&quot;&quot;,&quot;id&quot;:&quot;&quot;}*_ai_*0"/>
</p:tagLst>
</file>

<file path=ppt/tags/tag1265.xml><?xml version="1.0" encoding="utf-8"?>
<p:tagLst xmlns:p="http://schemas.openxmlformats.org/presentationml/2006/main">
  <p:tag name="KSO_WM_FIGMA_DECORATION_INDEX" val="18_contentModel"/>
  <p:tag name="$PH_EXT" val="2"/>
  <p:tag name="KSO_WM_BEAUTIFY_FLAG" val="#fgm#"/>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 name="KSO_WM_UNIT_PRESET_TEXT" val=" "/>
</p:tagLst>
</file>

<file path=ppt/tags/tag126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126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1268.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1269.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270.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32452"/>
  <p:tag name="KSO_WM_TEMPLATE_SLIDE_ID" val="slide_97cb08961ca05133"/>
</p:tagLst>
</file>

<file path=ppt/tags/tag1271.xml><?xml version="1.0" encoding="utf-8"?>
<p:tagLst xmlns:p="http://schemas.openxmlformats.org/presentationml/2006/main">
  <p:tag name="KSO_WM_BEAUTIFY_FLAG" val="#fgm#"/>
  <p:tag name="KSO_WM_FIGMA_FLAG" val="#fgm#"/>
  <p:tag name="KSO_WM_UNIT_INDEX" val="1"/>
  <p:tag name="KSO_WM_UNIT_TYPE" val="a"/>
  <p:tag name="KSO_WM_LAYOUT_CHECK_HASH" val="8a9ee9c0c5d2522a2a8717ac12ed62553364436b"/>
  <p:tag name="KSO_WM_NEWLAYOUT_GROUP_ID" val="layout_39"/>
  <p:tag name="KSO_WM_NEWLAYOUT_ID" val="slide_f49c640ef9d8b4f9"/>
  <p:tag name="KSO_WM_UNIT_PRESET_TEXT" val="单击此处添加标题"/>
</p:tagLst>
</file>

<file path=ppt/tags/tag1272.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1273.xml><?xml version="1.0" encoding="utf-8"?>
<p:tagLst xmlns:p="http://schemas.openxmlformats.org/presentationml/2006/main">
  <p:tag name="KSO_WM_FIGMA_DECORATION_INDEX" val="1"/>
  <p:tag name="$PH_EXT" val="1"/>
  <p:tag name="KSO_WM_BEAUTIFY_FLAG" val="#fgm#"/>
  <p:tag name="KSO_WM_DIAGRAM_GROUP_CODE" val="1"/>
  <p:tag name="KSO_WM_FIGMA_FLAG" val="#fgm#"/>
  <p:tag name="KSO_WM_UNIT_INDEX" val="1_1_1"/>
  <p:tag name="KSO_WM_UNIT_TYPE" val="l_h_x"/>
</p:tagLst>
</file>

<file path=ppt/tags/tag1274.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127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1276.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 name="KSO_WM_UNIT_PRESET_TEXT" val=" "/>
</p:tagLst>
</file>

<file path=ppt/tags/tag1277.xml><?xml version="1.0" encoding="utf-8"?>
<p:tagLst xmlns:p="http://schemas.openxmlformats.org/presentationml/2006/main">
  <p:tag name="KSO_WM_FIGMA_DECORATION_INDEX" val="2"/>
  <p:tag name="$PH_EXT" val="1"/>
  <p:tag name="KSO_WM_BEAUTIFY_FLAG" val="#fgm#"/>
  <p:tag name="KSO_WM_DIAGRAM_GROUP_CODE" val="1"/>
  <p:tag name="KSO_WM_FIGMA_FLAG" val="#fgm#"/>
  <p:tag name="KSO_WM_UNIT_INDEX" val="1_2_1"/>
  <p:tag name="KSO_WM_UNIT_TYPE" val="l_h_x"/>
</p:tagLst>
</file>

<file path=ppt/tags/tag1278.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1279.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280.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32452"/>
  <p:tag name="KSO_WM_TEMPLATE_SLIDE_ID" val="slide_f49c640ef9d8b4f9"/>
</p:tagLst>
</file>

<file path=ppt/tags/tag1281.xml><?xml version="1.0" encoding="utf-8"?>
<p:tagLst xmlns:p="http://schemas.openxmlformats.org/presentationml/2006/main">
  <p:tag name="KSO_WM_BEAUTIFY_FLAG" val="#fgm#"/>
  <p:tag name="KSO_WM_FIGMA_FLAG" val="#fgm#"/>
  <p:tag name="KSO_WM_UNIT_INDEX" val="1"/>
  <p:tag name="KSO_WM_UNIT_TYPE" val="a"/>
  <p:tag name="KSO_WM_LAYOUT_CHECK_HASH" val="8fc14a6ed89a0cfcc37bfdf2bf9beb1960d73eed"/>
  <p:tag name="KSO_WM_NEWLAYOUT_GROUP_ID" val="layout_29"/>
  <p:tag name="KSO_WM_NEWLAYOUT_ID" val="slide_14ed123e16c7c173"/>
  <p:tag name="KSO_WM_UNIT_PRESET_TEXT" val="单击此处添加标题"/>
</p:tagLst>
</file>

<file path=ppt/tags/tag1282.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1283.xml><?xml version="1.0" encoding="utf-8"?>
<p:tagLst xmlns:p="http://schemas.openxmlformats.org/presentationml/2006/main">
  <p:tag name="KSO_WM_FIGMA_DECORATION_INDEX" val="18_contentModel"/>
  <p:tag name="$PH_EXT" val="2"/>
  <p:tag name="KSO_WM_BEAUTIFY_FLAG" val="#fgm#"/>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 name="KSO_WM_UNIT_PRESET_TEXT" val=" "/>
</p:tagLst>
</file>

<file path=ppt/tags/tag1284.xml><?xml version="1.0" encoding="utf-8"?>
<p:tagLst xmlns:p="http://schemas.openxmlformats.org/presentationml/2006/main">
  <p:tag name="KSO_WM_FIGMA_DECORATION_INDEX" val="1"/>
  <p:tag name="$PH_EXT" val="1"/>
  <p:tag name="KSO_WM_BEAUTIFY_FLAG" val="#fgm#"/>
  <p:tag name="KSO_WM_DIAGRAM_GROUP_CODE" val="1"/>
  <p:tag name="KSO_WM_FIGMA_FLAG" val="#fgm#"/>
  <p:tag name="KSO_WM_UNIT_INDEX" val="1_1_1"/>
  <p:tag name="KSO_WM_UNIT_TYPE" val="l_h_x"/>
</p:tagLst>
</file>

<file path=ppt/tags/tag128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128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1287.xml><?xml version="1.0" encoding="utf-8"?>
<p:tagLst xmlns:p="http://schemas.openxmlformats.org/presentationml/2006/main">
  <p:tag name="KSO_WM_FIGMA_DECORATION_INDEX" val="2"/>
  <p:tag name="$PH_EXT" val="1"/>
  <p:tag name="KSO_WM_BEAUTIFY_FLAG" val="#fgm#"/>
  <p:tag name="KSO_WM_DIAGRAM_GROUP_CODE" val="1"/>
  <p:tag name="KSO_WM_FIGMA_FLAG" val="#fgm#"/>
  <p:tag name="KSO_WM_UNIT_INDEX" val="1_2_1"/>
  <p:tag name="KSO_WM_UNIT_TYPE" val="l_h_x"/>
</p:tagLst>
</file>

<file path=ppt/tags/tag1288.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1289.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129.xml><?xml version="1.0" encoding="utf-8"?>
<p:tagLst xmlns:p="http://schemas.openxmlformats.org/presentationml/2006/main">
  <p:tag name="KSO_WM_BEAUTIFY_FLAG" val="#fgm#"/>
  <p:tag name="KSO_WM_FIGMA_FLAG" val="#fgm#"/>
  <p:tag name="KSO_WM_UNIT_INDEX" val="1"/>
  <p:tag name="KSO_WM_UNIT_TYPE" val="a"/>
  <p:tag name="KSO_WM_LAYOUT_CHECK_HASH" val="c030fe0c70bd8ef5c129580dad374efc1fd73b39"/>
  <p:tag name="KSO_WM_NEWLAYOUT_GROUP_ID" val="layout_43"/>
  <p:tag name="KSO_WM_NEWLAYOUT_ID" val="slide_f456a9fd337a7cbe"/>
</p:tagLst>
</file>

<file path=ppt/tags/tag1290.xml><?xml version="1.0" encoding="utf-8"?>
<p:tagLst xmlns:p="http://schemas.openxmlformats.org/presentationml/2006/main">
  <p:tag name="KSO_WM_FIGMA_DECORATION_INDEX" val="3"/>
  <p:tag name="$PH_EXT" val="1"/>
  <p:tag name="KSO_WM_BEAUTIFY_FLAG" val="#fgm#"/>
  <p:tag name="KSO_WM_DIAGRAM_GROUP_CODE" val="1"/>
  <p:tag name="KSO_WM_FIGMA_FLAG" val="#fgm#"/>
  <p:tag name="KSO_WM_UNIT_INDEX" val="1_3_1"/>
  <p:tag name="KSO_WM_UNIT_TYPE" val="l_h_x"/>
</p:tagLst>
</file>

<file path=ppt/tags/tag1291.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此处添加项标题"/>
</p:tagLst>
</file>

<file path=ppt/tags/tag1292.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1293.xml><?xml version="1.0" encoding="utf-8"?>
<p:tagLst xmlns:p="http://schemas.openxmlformats.org/presentationml/2006/main">
  <p:tag name="KSO_WM_SLIDE_CONTENT_ORIENTATION" val=""/>
  <p:tag name="KSO_WM_SLIDE_HAS_MASK" val="0"/>
  <p:tag name="KSO_WM_SLIDE_ITEM_CNT" val="3"/>
  <p:tag name="KSO_WM_SLIDE_TYPE" val="text"/>
  <p:tag name="KSO_WM_TEMPLATE_SUBCATEGORY" val="29"/>
  <p:tag name="KSO_WM_BEAUTIFY_FLAG" val="#wm#"/>
  <p:tag name="KSO_WM_TEMPLATE_FIGMA_ID" val="69796632452"/>
  <p:tag name="KSO_WM_TEMPLATE_SLIDE_ID" val="slide_14ed123e16c7c173"/>
</p:tagLst>
</file>

<file path=ppt/tags/tag1294.xml><?xml version="1.0" encoding="utf-8"?>
<p:tagLst xmlns:p="http://schemas.openxmlformats.org/presentationml/2006/main">
  <p:tag name="KSO_WM_BEAUTIFY_FLAG" val="#fgm#"/>
  <p:tag name="KSO_WM_FIGMA_FLAG" val="#fgm#"/>
  <p:tag name="KSO_WM_UNIT_INDEX" val="1"/>
  <p:tag name="KSO_WM_UNIT_TYPE" val="a"/>
  <p:tag name="KSO_WM_LAYOUT_CHECK_HASH" val="6e85a92d9195f10b0bd2b09baec1837b45fcb687"/>
  <p:tag name="KSO_WM_NEWLAYOUT_GROUP_ID" val="layout_25"/>
  <p:tag name="KSO_WM_NEWLAYOUT_ID" val="slide_32eba1d764a632e7"/>
  <p:tag name="KSO_WM_UNIT_PRESET_TEXT" val="单击此处添加标题"/>
</p:tagLst>
</file>

<file path=ppt/tags/tag1295.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1296.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1297.xml><?xml version="1.0" encoding="utf-8"?>
<p:tagLst xmlns:p="http://schemas.openxmlformats.org/presentationml/2006/main">
  <p:tag name="KSO_WM_BEAUTIFY_FLAG" val="#fgm#"/>
  <p:tag name="KSO_WM_DIAGRAM_GROUP_CODE" val="1"/>
  <p:tag name="KSO_WM_FIGMA_FLAG" val="#fgm#"/>
  <p:tag name="KSO_WM_UNIT_INDEX" val="1_1_3"/>
  <p:tag name="KSO_WM_UNIT_SUBTYPE" val="d"/>
  <p:tag name="KSO_WM_UNIT_TYPE" val="l_h_i"/>
  <p:tag name="KSO_WM_UNIT_PRESET_TEXT" val="01"/>
</p:tagLst>
</file>

<file path=ppt/tags/tag129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129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13.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30.xml><?xml version="1.0" encoding="utf-8"?>
<p:tagLst xmlns:p="http://schemas.openxmlformats.org/presentationml/2006/main">
  <p:tag name="KSO_WM_BEAUTIFY_FLAG" val="#fgm#"/>
  <p:tag name="KSO_WM_FIGMA_FLAG" val="#fgm#"/>
  <p:tag name="KSO_WM_UNIT_INDEX" val="1"/>
  <p:tag name="KSO_WM_UNIT_TYPE" val="f"/>
</p:tagLst>
</file>

<file path=ppt/tags/tag1300.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 name="KSO_WM_UNIT_PRESET_TEXT" val=" "/>
</p:tagLst>
</file>

<file path=ppt/tags/tag1301.xml><?xml version="1.0" encoding="utf-8"?>
<p:tagLst xmlns:p="http://schemas.openxmlformats.org/presentationml/2006/main">
  <p:tag name="KSO_WM_BEAUTIFY_FLAG" val="#fgm#"/>
  <p:tag name="KSO_WM_DIAGRAM_GROUP_CODE" val="1"/>
  <p:tag name="KSO_WM_FIGMA_FLAG" val="#fgm#"/>
  <p:tag name="KSO_WM_UNIT_INDEX" val="1_2_3"/>
  <p:tag name="KSO_WM_UNIT_SUBTYPE" val="d"/>
  <p:tag name="KSO_WM_UNIT_TYPE" val="l_h_i"/>
  <p:tag name="KSO_WM_UNIT_PRESET_TEXT" val="02"/>
</p:tagLst>
</file>

<file path=ppt/tags/tag1302.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1303.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1304.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 name="KSO_WM_UNIT_PRESET_TEXT" val=" "/>
</p:tagLst>
</file>

<file path=ppt/tags/tag1305.xml><?xml version="1.0" encoding="utf-8"?>
<p:tagLst xmlns:p="http://schemas.openxmlformats.org/presentationml/2006/main">
  <p:tag name="KSO_WM_BEAUTIFY_FLAG" val="#fgm#"/>
  <p:tag name="KSO_WM_DIAGRAM_GROUP_CODE" val="1"/>
  <p:tag name="KSO_WM_FIGMA_FLAG" val="#fgm#"/>
  <p:tag name="KSO_WM_UNIT_INDEX" val="1_3_3"/>
  <p:tag name="KSO_WM_UNIT_SUBTYPE" val="d"/>
  <p:tag name="KSO_WM_UNIT_TYPE" val="l_h_i"/>
  <p:tag name="KSO_WM_UNIT_PRESET_TEXT" val="03"/>
</p:tagLst>
</file>

<file path=ppt/tags/tag1306.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1307.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1308.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 name="KSO_WM_UNIT_PRESET_TEXT" val=" "/>
</p:tagLst>
</file>

<file path=ppt/tags/tag1309.xml><?xml version="1.0" encoding="utf-8"?>
<p:tagLst xmlns:p="http://schemas.openxmlformats.org/presentationml/2006/main">
  <p:tag name="KSO_WM_BEAUTIFY_FLAG" val="#fgm#"/>
  <p:tag name="KSO_WM_DIAGRAM_GROUP_CODE" val="1"/>
  <p:tag name="KSO_WM_FIGMA_FLAG" val="#fgm#"/>
  <p:tag name="KSO_WM_UNIT_INDEX" val="1_4_3"/>
  <p:tag name="KSO_WM_UNIT_SUBTYPE" val="d"/>
  <p:tag name="KSO_WM_UNIT_TYPE" val="l_h_i"/>
  <p:tag name="KSO_WM_UNIT_PRESET_TEXT" val="04"/>
</p:tagLst>
</file>

<file path=ppt/tags/tag131.xml><?xml version="1.0" encoding="utf-8"?>
<p:tagLst xmlns:p="http://schemas.openxmlformats.org/presentationml/2006/main">
  <p:tag name="KSO_WM_BEAUTIFY_FLAG" val="#fgm#"/>
  <p:tag name="KSO_WM_FIGMA_FLAG" val="#fgm#"/>
  <p:tag name="KSO_WM_UNIT_INDEX" val="1"/>
  <p:tag name="KSO_WM_UNIT_TYPE" val="d"/>
</p:tagLst>
</file>

<file path=ppt/tags/tag1310.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 name="KSO_WM_UNIT_PRESET_TEXT" val="项标题"/>
</p:tagLst>
</file>

<file path=ppt/tags/tag1311.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1312.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5_1"/>
  <p:tag name="KSO_WM_UNIT_TYPE" val="l_h_i"/>
  <p:tag name="KSO_WM_UNIT_PRESET_TEXT" val=" "/>
</p:tagLst>
</file>

<file path=ppt/tags/tag1313.xml><?xml version="1.0" encoding="utf-8"?>
<p:tagLst xmlns:p="http://schemas.openxmlformats.org/presentationml/2006/main">
  <p:tag name="KSO_WM_BEAUTIFY_FLAG" val="#fgm#"/>
  <p:tag name="KSO_WM_DIAGRAM_GROUP_CODE" val="1"/>
  <p:tag name="KSO_WM_FIGMA_FLAG" val="#fgm#"/>
  <p:tag name="KSO_WM_UNIT_INDEX" val="1_5_3"/>
  <p:tag name="KSO_WM_UNIT_SUBTYPE" val="d"/>
  <p:tag name="KSO_WM_UNIT_TYPE" val="l_h_i"/>
  <p:tag name="KSO_WM_UNIT_PRESET_TEXT" val="05"/>
</p:tagLst>
</file>

<file path=ppt/tags/tag1314.xml><?xml version="1.0" encoding="utf-8"?>
<p:tagLst xmlns:p="http://schemas.openxmlformats.org/presentationml/2006/main">
  <p:tag name="KSO_WM_BEAUTIFY_FLAG" val="#fgm#"/>
  <p:tag name="KSO_WM_DIAGRAM_GROUP_CODE" val="1"/>
  <p:tag name="KSO_WM_FIGMA_FLAG" val="#fgm#"/>
  <p:tag name="KSO_WM_UNIT_INDEX" val="1_5_1"/>
  <p:tag name="KSO_WM_UNIT_TYPE" val="l_h_a"/>
  <p:tag name="KSO_WM_UNIT_PRESET_TEXT" val="项标题"/>
</p:tagLst>
</file>

<file path=ppt/tags/tag1315.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 name="KSO_WM_UNIT_PRESET_TEXT" val="单击此处添加项正文"/>
</p:tagLst>
</file>

<file path=ppt/tags/tag1316.xml><?xml version="1.0" encoding="utf-8"?>
<p:tagLst xmlns:p="http://schemas.openxmlformats.org/presentationml/2006/main">
  <p:tag name="KSO_WM_SLIDE_CONTENT_ORIENTATION" val=""/>
  <p:tag name="KSO_WM_SLIDE_HAS_MASK" val="0"/>
  <p:tag name="KSO_WM_SLIDE_ITEM_CNT" val="5"/>
  <p:tag name="KSO_WM_SLIDE_TYPE" val="text"/>
  <p:tag name="KSO_WM_TEMPLATE_SUBCATEGORY" val="29"/>
  <p:tag name="KSO_WM_BEAUTIFY_FLAG" val="#wm#"/>
  <p:tag name="KSO_WM_TEMPLATE_FIGMA_ID" val="69796632452"/>
  <p:tag name="KSO_WM_TEMPLATE_SLIDE_ID" val="slide_32eba1d764a632e7"/>
</p:tagLst>
</file>

<file path=ppt/tags/tag1317.xml><?xml version="1.0" encoding="utf-8"?>
<p:tagLst xmlns:p="http://schemas.openxmlformats.org/presentationml/2006/main">
  <p:tag name="KSO_WM_BEAUTIFY_FLAG" val="#fgm#"/>
  <p:tag name="KSO_WM_FIGMA_FLAG" val="#fgm#"/>
  <p:tag name="KSO_WM_UNIT_INDEX" val="1"/>
  <p:tag name="KSO_WM_UNIT_TYPE" val="a"/>
  <p:tag name="KSO_WM_LAYOUT_CHECK_HASH" val="2c9f1926cf001c9326de4683be18bc2f68133a49"/>
  <p:tag name="KSO_WM_NEWLAYOUT_GROUP_ID" val="layout_34"/>
  <p:tag name="KSO_WM_NEWLAYOUT_ID" val="slide_92ed923476a633a6"/>
  <p:tag name="KSO_WM_UNIT_PRESET_TEXT" val="单击此处添加标题"/>
</p:tagLst>
</file>

<file path=ppt/tags/tag1318.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http://zh-ai-group.ks3-cn-beijing-internal.ksyun.com/image_generate/image_process/production/202512/34ea9bcf-78e5-42b1-a8f8-0e5ad1ee299b.jpg?Expires=1798542104\u0026AWSAccessKeyId=AKLT9NSy7kh8TIS1UzNqLRY2\u0026Signature=Jm5c1L%2B2ReOFfeioNxgimUimMn0%3D&quot;,&quot;product_name&quot;:&quot;wps-wpp-pc&quot;,&quot;intention_code&quot;:&quot;wps_wpp_generate_doc_pay&quot;}*auto_qingqiu_3.0.4_Mock_V1_prod*1767006098396_fe436d_9a2942acf2db-slide-26"/>
</p:tagLst>
</file>

<file path=ppt/tags/tag131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132.xml><?xml version="1.0" encoding="utf-8"?>
<p:tagLst xmlns:p="http://schemas.openxmlformats.org/presentationml/2006/main">
  <p:tag name="KSO_WM_FIGMA_DECORATION_INDEX" val="18_contentModel"/>
  <p:tag name="$PH_EXT" val="2"/>
  <p:tag name="KSO_WM_BEAUTIFY_FLAG" val="#fgm#"/>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Lst>
</file>

<file path=ppt/tags/tag132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1321.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 name="MH_PIC_SOURCE_TYPE" val="generate_slide_ai*{&quot;id&quot;:&quot;https://sjzg-images.ks3-cn-beijing-internal.ksyun.com/tim_gen_images/doubao_gen/61dbc9d5a6ba2e636eb1ce6110958fae_0.png?Expires=1767092500\u0026AWSAccessKeyId=AKLTHzmNYxS86KQFnb2pvxtA\u0026Signature=5naEbZMd%2B%2BBiGOxGuzUjxXXf3KQ%3D&quot;,&quot;product_name&quot;:&quot;wps-wpp-pc&quot;,&quot;intention_code&quot;:&quot;wps_wpp_generate_doc_pay&quot;}*auto_cache_hit_3.0.4_Mock_V1_prod*1767006098396_fe436d_9a2942acf2db-slide-26"/>
</p:tagLst>
</file>

<file path=ppt/tags/tag1322.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1323.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1324.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 name="MH_PIC_SOURCE_TYPE" val="generate_slide_ai*{&quot;id&quot;:&quot;http://zh-ai-group.ks3-cn-beijing-internal.ksyun.com/image_generate/image_process/production/202512/cd7a1a45-8af0-455f-807b-94b6fad8e58a.jpg?Expires=1798542104\u0026AWSAccessKeyId=AKLT9NSy7kh8TIS1UzNqLRY2\u0026Signature=Qu3i0TQxmCYmgTSQRiW58UTfcHU%3D&quot;,&quot;product_name&quot;:&quot;wps-wpp-pc&quot;,&quot;intention_code&quot;:&quot;wps_wpp_generate_doc_pay&quot;}*auto_qingqiu_3.0.4_Mock_V1_prod*1767006098396_fe436d_9a2942acf2db-slide-26"/>
</p:tagLst>
</file>

<file path=ppt/tags/tag1325.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此处添加项标题"/>
</p:tagLst>
</file>

<file path=ppt/tags/tag1326.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1327.xml><?xml version="1.0" encoding="utf-8"?>
<p:tagLst xmlns:p="http://schemas.openxmlformats.org/presentationml/2006/main">
  <p:tag name="KSO_WM_BEAUTIFY_FLAG" val="#fgm#"/>
  <p:tag name="KSO_WM_DIAGRAM_GROUP_CODE" val="1"/>
  <p:tag name="KSO_WM_FIGMA_FLAG" val="#fgm#"/>
  <p:tag name="KSO_WM_UNIT_INDEX" val="1_4_1"/>
  <p:tag name="KSO_WM_UNIT_TYPE" val="l_h_d"/>
  <p:tag name="MH_PIC_SOURCE_TYPE" val="generate_slide_ai*{&quot;id&quot;:&quot;http://zh-ai-group.ks3-cn-beijing-internal.ksyun.com/image_generate/image_process/production/202512/240500c2-a362-4514-942c-8d6d9d5dcac8.jpg?Expires=1798542105\u0026AWSAccessKeyId=AKLT9NSy7kh8TIS1UzNqLRY2\u0026Signature=sPoHvvnOGR%2FyDSHJs%2BvOWIYocG4%3D&quot;,&quot;product_name&quot;:&quot;wps-wpp-pc&quot;,&quot;intention_code&quot;:&quot;wps_wpp_generate_doc_pay&quot;}*auto_qingqiu_3.0.4_Mock_V1_prod*1767006098396_fe436d_9a2942acf2db-slide-26"/>
</p:tagLst>
</file>

<file path=ppt/tags/tag1328.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 name="KSO_WM_UNIT_PRESET_TEXT" val="单击此处添加项标题"/>
</p:tagLst>
</file>

<file path=ppt/tags/tag1329.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133.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1_1"/>
  <p:tag name="KSO_WM_UNIT_TYPE" val="l_h_i"/>
</p:tagLst>
</file>

<file path=ppt/tags/tag1330.xml><?xml version="1.0" encoding="utf-8"?>
<p:tagLst xmlns:p="http://schemas.openxmlformats.org/presentationml/2006/main">
  <p:tag name="KSO_WM_BEAUTIFY_FLAG" val="#fgm#"/>
  <p:tag name="KSO_WM_DIAGRAM_GROUP_CODE" val="1"/>
  <p:tag name="KSO_WM_FIGMA_FLAG" val="#fgm#"/>
  <p:tag name="KSO_WM_UNIT_INDEX" val="1_5_1"/>
  <p:tag name="KSO_WM_UNIT_TYPE" val="l_h_d"/>
  <p:tag name="MH_PIC_SOURCE_TYPE" val="generate_slide_ai*{&quot;id&quot;:&quot;http://zh-ai-group.ks3-cn-beijing-internal.ksyun.com/image_generate/image_process/production/202512/3c0c4271-e8dc-43bf-8fbc-4bd2ff43ae2e.jpg?Expires=1798542103\u0026AWSAccessKeyId=AKLT9NSy7kh8TIS1UzNqLRY2\u0026Signature=FhIK1I2ZMSIvKk1pgS%2FTsUZYD0w%3D&quot;,&quot;product_name&quot;:&quot;wps-wpp-pc&quot;,&quot;intention_code&quot;:&quot;wps_wpp_generate_doc_pay&quot;}*auto_qingqiu_3.0.4_Mock_V1_prod*1767006098396_fe436d_9a2942acf2db-slide-26"/>
</p:tagLst>
</file>

<file path=ppt/tags/tag1331.xml><?xml version="1.0" encoding="utf-8"?>
<p:tagLst xmlns:p="http://schemas.openxmlformats.org/presentationml/2006/main">
  <p:tag name="KSO_WM_BEAUTIFY_FLAG" val="#fgm#"/>
  <p:tag name="KSO_WM_DIAGRAM_GROUP_CODE" val="1"/>
  <p:tag name="KSO_WM_FIGMA_FLAG" val="#fgm#"/>
  <p:tag name="KSO_WM_UNIT_INDEX" val="1_5_1"/>
  <p:tag name="KSO_WM_UNIT_TYPE" val="l_h_a"/>
  <p:tag name="KSO_WM_UNIT_PRESET_TEXT" val="单击此处添加项标题"/>
</p:tagLst>
</file>

<file path=ppt/tags/tag1332.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 name="KSO_WM_UNIT_PRESET_TEXT" val="单击此处添加项正文"/>
</p:tagLst>
</file>

<file path=ppt/tags/tag1333.xml><?xml version="1.0" encoding="utf-8"?>
<p:tagLst xmlns:p="http://schemas.openxmlformats.org/presentationml/2006/main">
  <p:tag name="KSO_WM_SLIDE_CONTENT_ORIENTATION" val=""/>
  <p:tag name="KSO_WM_SLIDE_HAS_MASK" val="0"/>
  <p:tag name="KSO_WM_SLIDE_ITEM_CNT" val="5"/>
  <p:tag name="KSO_WM_SLIDE_TYPE" val="text"/>
  <p:tag name="KSO_WM_TEMPLATE_SUBCATEGORY" val="29"/>
  <p:tag name="KSO_WM_BEAUTIFY_FLAG" val="#wm#"/>
  <p:tag name="KSO_WM_TEMPLATE_FIGMA_ID" val="69796632452"/>
  <p:tag name="KSO_WM_TEMPLATE_SLIDE_ID" val="slide_92ed923476a633a6"/>
</p:tagLst>
</file>

<file path=ppt/tags/tag1334.xml><?xml version="1.0" encoding="utf-8"?>
<p:tagLst xmlns:p="http://schemas.openxmlformats.org/presentationml/2006/main">
  <p:tag name="KSO_WM_BEAUTIFY_FLAG" val="#fgm#"/>
  <p:tag name="KSO_WM_FIGMA_FLAG" val="#fgm#"/>
  <p:tag name="KSO_WM_UNIT_INDEX" val="1"/>
  <p:tag name="KSO_WM_UNIT_TYPE" val="a"/>
  <p:tag name="KSO_WM_LAYOUT_CHECK_HASH" val="d283ba25eb660dfd53787f80709a9c0aec092615"/>
  <p:tag name="KSO_WM_NEWLAYOUT_GROUP_ID" val="layout_38"/>
  <p:tag name="KSO_WM_NEWLAYOUT_ID" val="slide_c91d8aca741fdc21"/>
  <p:tag name="KSO_WM_UNIT_PRESET_TEXT" val="单击此处添加标题"/>
</p:tagLst>
</file>

<file path=ppt/tags/tag1335.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133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133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1338.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 name="KSO_WM_UNIT_PRESET_TEXT" val=" "/>
</p:tagLst>
</file>

<file path=ppt/tags/tag1339.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134.xml><?xml version="1.0" encoding="utf-8"?>
<p:tagLst xmlns:p="http://schemas.openxmlformats.org/presentationml/2006/main">
  <p:tag name="KSO_WM_FIGMA_DECORATION_INDEX" val="7"/>
  <p:tag name="$PH_EXT" val="1"/>
  <p:tag name="KSO_WM_BEAUTIFY_FLAG" val="#fgm#"/>
  <p:tag name="KSO_WM_DIAGRAM_GROUP_CODE" val="1"/>
  <p:tag name="KSO_WM_FIGMA_FLAG" val="#fgm#"/>
  <p:tag name="KSO_WM_UNIT_INDEX" val="1_1_1"/>
  <p:tag name="KSO_WM_UNIT_TYPE" val="l_h_x"/>
</p:tagLst>
</file>

<file path=ppt/tags/tag1340.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1341.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32452"/>
  <p:tag name="KSO_WM_TEMPLATE_SLIDE_ID" val="slide_c91d8aca741fdc21"/>
</p:tagLst>
</file>

<file path=ppt/tags/tag1342.xml><?xml version="1.0" encoding="utf-8"?>
<p:tagLst xmlns:p="http://schemas.openxmlformats.org/presentationml/2006/main">
  <p:tag name="KSO_WM_BEAUTIFY_FLAG" val="#fgm#"/>
  <p:tag name="KSO_WM_FIGMA_FLAG" val="#fgm#"/>
  <p:tag name="KSO_WM_UNIT_INDEX" val="1"/>
  <p:tag name="KSO_WM_UNIT_TYPE" val="a"/>
  <p:tag name="KSO_WM_LAYOUT_CHECK_HASH" val="729b2e3f7640da60f8f5bfba663e2ae4c54d8dff"/>
  <p:tag name="KSO_WM_NEWLAYOUT_GROUP_ID" val="layout_53"/>
  <p:tag name="KSO_WM_NEWLAYOUT_ID" val="slide_d0353eb596aa5dda"/>
  <p:tag name="KSO_WM_UNIT_PRESET_TEXT" val="单击此处添加标题"/>
</p:tagLst>
</file>

<file path=ppt/tags/tag1343.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1344.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http://zh-ai-group.ks3-cn-beijing-internal.ksyun.com/image_generate/image_process/production/202512/5ba40794-a90d-424e-8b27-442beb9a0dcd.jpg?Expires=1798542104\u0026AWSAccessKeyId=AKLT9NSy7kh8TIS1UzNqLRY2\u0026Signature=V0M1%2BWq%2Bzb9PMS%2BGbCBJHPf9cJA%3D&quot;,&quot;product_name&quot;:&quot;wps-wpp-pc&quot;,&quot;intention_code&quot;:&quot;wps_wpp_generate_doc_pay&quot;}*auto_qingqiu_3.0.4_Mock_V1_prod*1767006098396_fe436d_9a2942acf2db-slide-28"/>
</p:tagLst>
</file>

<file path=ppt/tags/tag134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134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1347.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 name="KSO_WM_UNIT_PRESET_TEXT" val=" "/>
</p:tagLst>
</file>

<file path=ppt/tags/tag1348.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 name="MH_PIC_SOURCE_TYPE" val="generate_slide_ai*{&quot;id&quot;:&quot;http://zh-ai-group.ks3-cn-beijing-internal.ksyun.com/image_generate/image_process/production/202512/63a41959-e624-4621-8398-55cf9fca023d.jpg?Expires=1798542104\u0026AWSAccessKeyId=AKLT9NSy7kh8TIS1UzNqLRY2\u0026Signature=TFP3mtIc3tJwOD4VUbw7R4e083M%3D&quot;,&quot;product_name&quot;:&quot;wps-wpp-pc&quot;,&quot;intention_code&quot;:&quot;wps_wpp_generate_doc_pay&quot;}*auto_qingqiu_3.0.4_Mock_V1_prod*1767006098396_fe436d_9a2942acf2db-slide-28"/>
</p:tagLst>
</file>

<file path=ppt/tags/tag1349.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13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350.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1351.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32452"/>
  <p:tag name="KSO_WM_TEMPLATE_SLIDE_ID" val="slide_d0353eb596aa5dda"/>
</p:tagLst>
</file>

<file path=ppt/tags/tag1352.xml><?xml version="1.0" encoding="utf-8"?>
<p:tagLst xmlns:p="http://schemas.openxmlformats.org/presentationml/2006/main">
  <p:tag name="KSO_WM_BEAUTIFY_FLAG" val="#fgm#"/>
  <p:tag name="KSO_WM_FIGMA_FLAG" val="#fgm#"/>
  <p:tag name="KSO_WM_UNIT_INDEX" val="1"/>
  <p:tag name="KSO_WM_UNIT_TYPE" val="a"/>
  <p:tag name="KSO_WM_LAYOUT_CHECK_HASH" val="284ad7e0811ed379d716bab3ae44c8f797f0e4f1"/>
  <p:tag name="KSO_WM_NEWLAYOUT_GROUP_ID" val="layout_28"/>
  <p:tag name="KSO_WM_NEWLAYOUT_ID" val="slide_e1ae3ca5654656f1"/>
  <p:tag name="KSO_WM_UNIT_PRESET_TEXT" val="单击此处添加标题"/>
</p:tagLst>
</file>

<file path=ppt/tags/tag1353.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1354.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VCG41N1181551469&quot;,&quot;product_name&quot;:&quot;wps-wpp-pc&quot;,&quot;intention_code&quot;:&quot;wps_wpp_generate_doc_pay&quot;}*auto_gallery_3.0.4_Mock_V1_prod*1767006098396_fe436d_9a2942acf2db-slide-29"/>
</p:tagLst>
</file>

<file path=ppt/tags/tag135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135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1357.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 name="MH_PIC_SOURCE_TYPE" val="generate_slide_ai*{&quot;id&quot;:&quot;VCG41N1221348195&quot;,&quot;product_name&quot;:&quot;wps-wpp-pc&quot;,&quot;intention_code&quot;:&quot;wps_wpp_generate_doc_pay&quot;}*auto_gallery_3.0.4_Mock_V1_prod*1767006098396_fe436d_9a2942acf2db-slide-29"/>
</p:tagLst>
</file>

<file path=ppt/tags/tag1358.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1359.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13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360.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32452"/>
  <p:tag name="KSO_WM_TEMPLATE_SLIDE_ID" val="slide_e1ae3ca5654656f1"/>
</p:tagLst>
</file>

<file path=ppt/tags/tag1361.xml><?xml version="1.0" encoding="utf-8"?>
<p:tagLst xmlns:p="http://schemas.openxmlformats.org/presentationml/2006/main">
  <p:tag name="KSO_WM_BEAUTIFY_FLAG" val="#fgm#"/>
  <p:tag name="KSO_WM_FIGMA_FLAG" val="#fgm#"/>
  <p:tag name="KSO_WM_UNIT_INDEX" val="1"/>
  <p:tag name="KSO_WM_UNIT_TYPE" val="a"/>
  <p:tag name="KSO_WM_LAYOUT_CHECK_HASH" val="eeda2778405790698010d6d8883063b43e2a5385"/>
  <p:tag name="KSO_WM_NEWLAYOUT_GROUP_ID" val="layout_33"/>
  <p:tag name="KSO_WM_NEWLAYOUT_ID" val="slide_aa7e2b4908817b7b"/>
  <p:tag name="KSO_WM_UNIT_PRESET_TEXT" val="单击此处添加标题"/>
</p:tagLst>
</file>

<file path=ppt/tags/tag1362.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1363.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1364.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136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1366.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1367.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1368.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1369.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32452"/>
  <p:tag name="KSO_WM_TEMPLATE_SLIDE_ID" val="slide_aa7e2b4908817b7b"/>
</p:tagLst>
</file>

<file path=ppt/tags/tag137.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2_1"/>
  <p:tag name="KSO_WM_UNIT_TYPE" val="l_h_i"/>
</p:tagLst>
</file>

<file path=ppt/tags/tag137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_1*f*1"/>
  <p:tag name="KSO_WM_UNIT_LAYERLEVEL" val="1"/>
  <p:tag name="KSO_WM_TAG_VERSION" val="3.0"/>
  <p:tag name="KSO_WM_BEAUTIFY_FLAG" val="#wm#"/>
  <p:tag name="KSO_WM_UNIT_TEXT_FILL_FORE_SCHEMECOLOR_INDEX_BRIGHTNESS" val="0.25"/>
  <p:tag name="KSO_WM_UNIT_TEXT_FILL_FORE_SCHEMECOLOR_INDEX" val="13"/>
  <p:tag name="KSO_WM_UNIT_TEXT_FILL_TYPE" val="1"/>
  <p:tag name="KSO_WM_UNIT_PRESET_TEXT" val="单击此处编辑母版文本样式&#10;第二级&#10;第三级&#10;第四级&#10;第五级"/>
  <p:tag name="KSO_WM_UNIT_ISNUMDGMTITLE" val="0"/>
  <p:tag name="KSO_WM_UNIT_TEXT_LAYER_COUNT" val="1"/>
</p:tagLst>
</file>

<file path=ppt/tags/tag1371.xml><?xml version="1.0" encoding="utf-8"?>
<p:tagLst xmlns:p="http://schemas.openxmlformats.org/presentationml/2006/main">
  <p:tag name="KSO_WM_BEAUTIFY_FLAG" val="#wm#"/>
  <p:tag name="KSO_WM_TEMPLATE_CATEGORY" val="custom"/>
  <p:tag name="KSO_WM_TEMPLATE_INDEX" val="40490306"/>
</p:tagLst>
</file>

<file path=ppt/tags/tag1372.xml><?xml version="1.0" encoding="utf-8"?>
<p:tagLst xmlns:p="http://schemas.openxmlformats.org/presentationml/2006/main">
  <p:tag name="KSO_WM_BEAUTIFY_FLAG" val="#fgm#"/>
  <p:tag name="KSO_WM_FIGMA_FLAG" val="#fgm#"/>
  <p:tag name="KSO_WM_UNIT_INDEX" val="1"/>
  <p:tag name="KSO_WM_UNIT_TYPE" val="a"/>
  <p:tag name="KSO_WM_LAYOUT_CHECK_HASH" val="56929fb7dfe9c1c77d7e5cda165cacb2b833ec9b"/>
  <p:tag name="KSO_WM_NEWLAYOUT_GROUP_ID" val="layout_7"/>
  <p:tag name="KSO_WM_NEWLAYOUT_ID" val="slide_eb8f29638b2109ff"/>
  <p:tag name="KSO_WM_UNIT_PRESET_TEXT" val="单击此处添加标题"/>
</p:tagLst>
</file>

<file path=ppt/tags/tag1373.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137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137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137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1377.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1378.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1379.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138.xml><?xml version="1.0" encoding="utf-8"?>
<p:tagLst xmlns:p="http://schemas.openxmlformats.org/presentationml/2006/main">
  <p:tag name="KSO_WM_FIGMA_DECORATION_INDEX" val="8"/>
  <p:tag name="$PH_EXT" val="1"/>
  <p:tag name="KSO_WM_BEAUTIFY_FLAG" val="#fgm#"/>
  <p:tag name="KSO_WM_DIAGRAM_GROUP_CODE" val="1"/>
  <p:tag name="KSO_WM_FIGMA_FLAG" val="#fgm#"/>
  <p:tag name="KSO_WM_UNIT_INDEX" val="1_2_1"/>
  <p:tag name="KSO_WM_UNIT_TYPE" val="l_h_x"/>
</p:tagLst>
</file>

<file path=ppt/tags/tag138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 name="KSO_WM_UNIT_PRESET_TEXT" val=" "/>
</p:tagLst>
</file>

<file path=ppt/tags/tag1381.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此处添加项标题"/>
</p:tagLst>
</file>

<file path=ppt/tags/tag1382.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1383.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 name="KSO_WM_UNIT_PRESET_TEXT" val=" "/>
</p:tagLst>
</file>

<file path=ppt/tags/tag1384.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 name="KSO_WM_UNIT_PRESET_TEXT" val="单击此处添加项标题"/>
</p:tagLst>
</file>

<file path=ppt/tags/tag1385.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1386.xml><?xml version="1.0" encoding="utf-8"?>
<p:tagLst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69796632452"/>
  <p:tag name="KSO_WM_TEMPLATE_SLIDE_ID" val="slide_eb8f29638b2109ff"/>
</p:tagLst>
</file>

<file path=ppt/tags/tag1387.xml><?xml version="1.0" encoding="utf-8"?>
<p:tagLst xmlns:p="http://schemas.openxmlformats.org/presentationml/2006/main">
  <p:tag name="KSO_WM_BEAUTIFY_FLAG" val="#wm#"/>
  <p:tag name="KSO_WM_TEMPLATE_CATEGORY" val="custom"/>
  <p:tag name="KSO_WM_TEMPLATE_INDEX" val="40490306"/>
</p:tagLst>
</file>

<file path=ppt/tags/tag1388.xml><?xml version="1.0" encoding="utf-8"?>
<p:tagLst xmlns:p="http://schemas.openxmlformats.org/presentationml/2006/main">
  <p:tag name="KSO_WM_BEAUTIFY_FLAG" val="#fgm#"/>
  <p:tag name="KSO_WM_FIGMA_FLAG" val="#fgm#"/>
  <p:tag name="KSO_WM_UNIT_INDEX" val="1"/>
  <p:tag name="KSO_WM_UNIT_TYPE" val="a"/>
  <p:tag name="KSO_WM_LAYOUT_CHECK_HASH" val="3a7aadea5cfc6031575f509510fb3a6e1ba193d9"/>
  <p:tag name="KSO_WM_NEWLAYOUT_GROUP_ID" val="layout_50"/>
  <p:tag name="KSO_WM_NEWLAYOUT_ID" val="slide_3a3dc6b07f0ccdf4"/>
  <p:tag name="KSO_WM_UNIT_PRESET_TEXT" val="单击此处添加标题"/>
</p:tagLst>
</file>

<file path=ppt/tags/tag1389.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139.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390.xml><?xml version="1.0" encoding="utf-8"?>
<p:tagLst xmlns:p="http://schemas.openxmlformats.org/presentationml/2006/main">
  <p:tag name="KSO_WM_FIGMA_DECORATION_INDEX" val="18_contentModel"/>
  <p:tag name="$PH_EXT" val="2"/>
  <p:tag name="KSO_WM_BEAUTIFY_FLAG" val="#fgm#"/>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 name="KSO_WM_UNIT_PRESET_TEXT" val=" "/>
</p:tagLst>
</file>

<file path=ppt/tags/tag1391.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1392.xml><?xml version="1.0" encoding="utf-8"?>
<p:tagLst xmlns:p="http://schemas.openxmlformats.org/presentationml/2006/main">
  <p:tag name="KSO_WM_BEAUTIFY_FLAG" val="#fgm#"/>
  <p:tag name="KSO_WM_DIAGRAM_GROUP_CODE" val="1"/>
  <p:tag name="KSO_WM_FIGMA_FLAG" val="#fgm#"/>
  <p:tag name="KSO_WM_UNIT_INDEX" val="1_1_2"/>
  <p:tag name="KSO_WM_UNIT_SUBTYPE" val="d"/>
  <p:tag name="KSO_WM_UNIT_TYPE" val="l_h_i"/>
  <p:tag name="KSO_WM_UNIT_PRESET_TEXT" val="01"/>
</p:tagLst>
</file>

<file path=ppt/tags/tag139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139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1395.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1396.xml><?xml version="1.0" encoding="utf-8"?>
<p:tagLst xmlns:p="http://schemas.openxmlformats.org/presentationml/2006/main">
  <p:tag name="KSO_WM_BEAUTIFY_FLAG" val="#fgm#"/>
  <p:tag name="KSO_WM_DIAGRAM_GROUP_CODE" val="1"/>
  <p:tag name="KSO_WM_FIGMA_FLAG" val="#fgm#"/>
  <p:tag name="KSO_WM_UNIT_INDEX" val="1_2_2"/>
  <p:tag name="KSO_WM_UNIT_SUBTYPE" val="d"/>
  <p:tag name="KSO_WM_UNIT_TYPE" val="l_h_i"/>
  <p:tag name="KSO_WM_UNIT_PRESET_TEXT" val="02"/>
</p:tagLst>
</file>

<file path=ppt/tags/tag1397.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1398.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1399.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3_1"/>
  <p:tag name="KSO_WM_UNIT_TYPE" val="l_h_i"/>
  <p:tag name="KSO_WM_UNIT_PRESET_TEXT" val=" "/>
</p:tagLst>
</file>

<file path=ppt/tags/tag14.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140.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400.xml><?xml version="1.0" encoding="utf-8"?>
<p:tagLst xmlns:p="http://schemas.openxmlformats.org/presentationml/2006/main">
  <p:tag name="KSO_WM_BEAUTIFY_FLAG" val="#fgm#"/>
  <p:tag name="KSO_WM_DIAGRAM_GROUP_CODE" val="1"/>
  <p:tag name="KSO_WM_FIGMA_FLAG" val="#fgm#"/>
  <p:tag name="KSO_WM_UNIT_INDEX" val="1_3_2"/>
  <p:tag name="KSO_WM_UNIT_SUBTYPE" val="d"/>
  <p:tag name="KSO_WM_UNIT_TYPE" val="l_h_i"/>
  <p:tag name="KSO_WM_UNIT_PRESET_TEXT" val="03"/>
</p:tagLst>
</file>

<file path=ppt/tags/tag1401.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1402.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1403.xml><?xml version="1.0" encoding="utf-8"?>
<p:tagLst xmlns:p="http://schemas.openxmlformats.org/presentationml/2006/main">
  <p:tag name="KSO_WM_SLIDE_CONTENT_ORIENTATION" val=""/>
  <p:tag name="KSO_WM_SLIDE_HAS_MASK" val="0"/>
  <p:tag name="KSO_WM_SLIDE_ITEM_CNT" val="3"/>
  <p:tag name="KSO_WM_SLIDE_TYPE" val="text"/>
  <p:tag name="KSO_WM_TEMPLATE_SUBCATEGORY" val="29"/>
  <p:tag name="KSO_WM_BEAUTIFY_FLAG" val="#wm#"/>
  <p:tag name="KSO_WM_TEMPLATE_FIGMA_ID" val="69796632452"/>
  <p:tag name="KSO_WM_TEMPLATE_SLIDE_ID" val="slide_3a3dc6b07f0ccdf4"/>
</p:tagLst>
</file>

<file path=ppt/tags/tag140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_1*f*1"/>
  <p:tag name="KSO_WM_UNIT_LAYERLEVEL" val="1"/>
  <p:tag name="KSO_WM_TAG_VERSION" val="3.0"/>
  <p:tag name="KSO_WM_BEAUTIFY_FLAG" val="#wm#"/>
  <p:tag name="KSO_WM_UNIT_TEXT_FILL_FORE_SCHEMECOLOR_INDEX_BRIGHTNESS" val="0.25"/>
  <p:tag name="KSO_WM_UNIT_TEXT_FILL_FORE_SCHEMECOLOR_INDEX" val="13"/>
  <p:tag name="KSO_WM_UNIT_TEXT_FILL_TYPE" val="1"/>
  <p:tag name="KSO_WM_UNIT_PRESET_TEXT" val="单击此处编辑母版文本样式&#10;第二级&#10;第三级&#10;第四级&#10;第五级"/>
  <p:tag name="KSO_WM_UNIT_ISNUMDGMTITLE" val="0"/>
  <p:tag name="KSO_WM_UNIT_TEXT_LAYER_COUNT" val="1"/>
</p:tagLst>
</file>

<file path=ppt/tags/tag1405.xml><?xml version="1.0" encoding="utf-8"?>
<p:tagLst xmlns:p="http://schemas.openxmlformats.org/presentationml/2006/main">
  <p:tag name="KSO_WM_BEAUTIFY_FLAG" val="#wm#"/>
  <p:tag name="KSO_WM_TEMPLATE_CATEGORY" val="custom"/>
  <p:tag name="KSO_WM_TEMPLATE_INDEX" val="40490306"/>
</p:tagLst>
</file>

<file path=ppt/tags/tag1406.xml><?xml version="1.0" encoding="utf-8"?>
<p:tagLst xmlns:p="http://schemas.openxmlformats.org/presentationml/2006/main">
  <p:tag name="KSO_WM_BEAUTIFY_FLAG" val="#fgm#"/>
  <p:tag name="KSO_WM_FIGMA_FLAG" val="#fgm#"/>
  <p:tag name="KSO_WM_UNIT_INDEX" val="1"/>
  <p:tag name="KSO_WM_UNIT_TYPE" val="a"/>
  <p:tag name="KSO_WM_LAYOUT_CHECK_HASH" val="717d6cc65fe69fcd9aa4eba632d734c8c092805d"/>
  <p:tag name="KSO_WM_NEWLAYOUT_GROUP_ID" val="layout_50"/>
  <p:tag name="KSO_WM_NEWLAYOUT_ID" val="slide_d3bba18c35737523"/>
  <p:tag name="KSO_WM_UNIT_PRESET_TEXT" val="单击此处添加标题"/>
</p:tagLst>
</file>

<file path=ppt/tags/tag1407.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1408.xml><?xml version="1.0" encoding="utf-8"?>
<p:tagLst xmlns:p="http://schemas.openxmlformats.org/presentationml/2006/main">
  <p:tag name="KSO_WM_FIGMA_DECORATION_INDEX" val="18_contentModel"/>
  <p:tag name="$PH_EXT" val="2"/>
  <p:tag name="KSO_WM_BEAUTIFY_FLAG" val="#fgm#"/>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 name="KSO_WM_UNIT_PRESET_TEXT" val=" "/>
</p:tagLst>
</file>

<file path=ppt/tags/tag1409.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141.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3_1"/>
  <p:tag name="KSO_WM_UNIT_TYPE" val="l_h_i"/>
</p:tagLst>
</file>

<file path=ppt/tags/tag1410.xml><?xml version="1.0" encoding="utf-8"?>
<p:tagLst xmlns:p="http://schemas.openxmlformats.org/presentationml/2006/main">
  <p:tag name="KSO_WM_BEAUTIFY_FLAG" val="#fgm#"/>
  <p:tag name="KSO_WM_DIAGRAM_GROUP_CODE" val="1"/>
  <p:tag name="KSO_WM_FIGMA_FLAG" val="#fgm#"/>
  <p:tag name="KSO_WM_UNIT_INDEX" val="1_1_2"/>
  <p:tag name="KSO_WM_UNIT_SUBTYPE" val="d"/>
  <p:tag name="KSO_WM_UNIT_TYPE" val="l_h_i"/>
  <p:tag name="KSO_WM_UNIT_PRESET_TEXT" val="01"/>
</p:tagLst>
</file>

<file path=ppt/tags/tag141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141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1413.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1414.xml><?xml version="1.0" encoding="utf-8"?>
<p:tagLst xmlns:p="http://schemas.openxmlformats.org/presentationml/2006/main">
  <p:tag name="KSO_WM_BEAUTIFY_FLAG" val="#fgm#"/>
  <p:tag name="KSO_WM_DIAGRAM_GROUP_CODE" val="1"/>
  <p:tag name="KSO_WM_FIGMA_FLAG" val="#fgm#"/>
  <p:tag name="KSO_WM_UNIT_INDEX" val="1_2_2"/>
  <p:tag name="KSO_WM_UNIT_SUBTYPE" val="d"/>
  <p:tag name="KSO_WM_UNIT_TYPE" val="l_h_i"/>
  <p:tag name="KSO_WM_UNIT_PRESET_TEXT" val="02"/>
</p:tagLst>
</file>

<file path=ppt/tags/tag1415.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1416.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1417.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3_1"/>
  <p:tag name="KSO_WM_UNIT_TYPE" val="l_h_i"/>
  <p:tag name="KSO_WM_UNIT_PRESET_TEXT" val=" "/>
</p:tagLst>
</file>

<file path=ppt/tags/tag1418.xml><?xml version="1.0" encoding="utf-8"?>
<p:tagLst xmlns:p="http://schemas.openxmlformats.org/presentationml/2006/main">
  <p:tag name="KSO_WM_BEAUTIFY_FLAG" val="#fgm#"/>
  <p:tag name="KSO_WM_DIAGRAM_GROUP_CODE" val="1"/>
  <p:tag name="KSO_WM_FIGMA_FLAG" val="#fgm#"/>
  <p:tag name="KSO_WM_UNIT_INDEX" val="1_3_2"/>
  <p:tag name="KSO_WM_UNIT_SUBTYPE" val="d"/>
  <p:tag name="KSO_WM_UNIT_TYPE" val="l_h_i"/>
  <p:tag name="KSO_WM_UNIT_PRESET_TEXT" val="03"/>
</p:tagLst>
</file>

<file path=ppt/tags/tag1419.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142.xml><?xml version="1.0" encoding="utf-8"?>
<p:tagLst xmlns:p="http://schemas.openxmlformats.org/presentationml/2006/main">
  <p:tag name="KSO_WM_FIGMA_DECORATION_INDEX" val="9"/>
  <p:tag name="$PH_EXT" val="1"/>
  <p:tag name="KSO_WM_BEAUTIFY_FLAG" val="#fgm#"/>
  <p:tag name="KSO_WM_DIAGRAM_GROUP_CODE" val="1"/>
  <p:tag name="KSO_WM_FIGMA_FLAG" val="#fgm#"/>
  <p:tag name="KSO_WM_UNIT_INDEX" val="1_3_1"/>
  <p:tag name="KSO_WM_UNIT_TYPE" val="l_h_x"/>
</p:tagLst>
</file>

<file path=ppt/tags/tag1420.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1421.xml><?xml version="1.0" encoding="utf-8"?>
<p:tagLst xmlns:p="http://schemas.openxmlformats.org/presentationml/2006/main">
  <p:tag name="KSO_WM_SLIDE_CONTENT_ORIENTATION" val=""/>
  <p:tag name="KSO_WM_SLIDE_HAS_MASK" val="0"/>
  <p:tag name="KSO_WM_SLIDE_ITEM_CNT" val="3"/>
  <p:tag name="KSO_WM_SLIDE_TYPE" val="text"/>
  <p:tag name="KSO_WM_TEMPLATE_SUBCATEGORY" val="29"/>
  <p:tag name="KSO_WM_BEAUTIFY_FLAG" val="#wm#"/>
  <p:tag name="KSO_WM_TEMPLATE_FIGMA_ID" val="69796632452"/>
  <p:tag name="KSO_WM_TEMPLATE_SLIDE_ID" val="slide_d3bba18c35737523"/>
</p:tagLst>
</file>

<file path=ppt/tags/tag1422.xml><?xml version="1.0" encoding="utf-8"?>
<p:tagLst xmlns:p="http://schemas.openxmlformats.org/presentationml/2006/main">
  <p:tag name="KSO_WM_BEAUTIFY_FLAG" val="#fgm#"/>
  <p:tag name="KSO_WM_FIGMA_FLAG" val="#fgm#"/>
  <p:tag name="KSO_WM_UNIT_INDEX" val="1"/>
  <p:tag name="KSO_WM_UNIT_TYPE" val="a"/>
  <p:tag name="KSO_WM_LAYOUT_CHECK_HASH" val="8976e704aa07541b926c5a719e2ff01d7e4ff8d9"/>
  <p:tag name="KSO_WM_NEWLAYOUT_GROUP_ID" val="layout_33"/>
  <p:tag name="KSO_WM_NEWLAYOUT_ID" val="slide_96bb4ad6f3166d0a"/>
  <p:tag name="KSO_WM_UNIT_PRESET_TEXT" val="单击此处添加标题"/>
</p:tagLst>
</file>

<file path=ppt/tags/tag1423.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1424.xml><?xml version="1.0" encoding="utf-8"?>
<p:tagLst xmlns:p="http://schemas.openxmlformats.org/presentationml/2006/main">
  <p:tag name="KSO_WM_FIGMA_DECORATION_INDEX" val="17_contentModel"/>
  <p:tag name="$PH_EXT" val="2"/>
  <p:tag name="KSO_WM_BEAUTIFY_FLAG" val="#fgm#"/>
  <p:tag name="KSO_WM_FIGMA_FLAG" val="#fgm#"/>
  <p:tag name="KSO_WM_SYNC_SLIDE_TEXT" val="1"/>
  <p:tag name="KSO_WM_UNIT_INDEX" val="1_1"/>
  <p:tag name="KSO_WM_UNIT_TYPE" val="l_i"/>
  <p:tag name="KSO_WM_UNIT_PRESET_TEXT" val=" "/>
</p:tagLst>
</file>

<file path=ppt/tags/tag142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142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1427.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1428.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1429.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32452"/>
  <p:tag name="KSO_WM_TEMPLATE_SLIDE_ID" val="slide_96bb4ad6f3166d0a"/>
</p:tagLst>
</file>

<file path=ppt/tags/tag143.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430.xml><?xml version="1.0" encoding="utf-8"?>
<p:tagLst xmlns:p="http://schemas.openxmlformats.org/presentationml/2006/main">
  <p:tag name="KSO_WM_BEAUTIFY_FLAG" val="#fgm#"/>
  <p:tag name="KSO_WM_FIGMA_FLAG" val="#fgm#"/>
  <p:tag name="KSO_WM_UNIT_INDEX" val="1"/>
  <p:tag name="KSO_WM_UNIT_TYPE" val="a"/>
  <p:tag name="KSO_WM_LAYOUT_CHECK_HASH" val="baacb9ef2a22457755d5f257e3a9f500446adb44"/>
  <p:tag name="KSO_WM_NEWLAYOUT_GROUP_ID" val="layout_43"/>
  <p:tag name="KSO_WM_NEWLAYOUT_ID" val="slide_55366398d0b5971d"/>
  <p:tag name="KSO_WM_UNIT_PRESET_TEXT" val="单击此处添加标题"/>
</p:tagLst>
</file>

<file path=ppt/tags/tag1431.xml><?xml version="1.0" encoding="utf-8"?>
<p:tagLst xmlns:p="http://schemas.openxmlformats.org/presentationml/2006/main">
  <p:tag name="KSO_WM_FIGMA_DECORATION_INDEX" val="18_contentModel"/>
  <p:tag name="$PH_EXT" val="2"/>
  <p:tag name="KSO_WM_BEAUTIFY_FLAG" val="#fgm#"/>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 name="KSO_WM_UNIT_PRESET_TEXT" val=" "/>
</p:tagLst>
</file>

<file path=ppt/tags/tag143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143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1434.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1435.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1436.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32452"/>
  <p:tag name="KSO_WM_TEMPLATE_SLIDE_ID" val="slide_55366398d0b5971d"/>
</p:tagLst>
</file>

<file path=ppt/tags/tag1437.xml><?xml version="1.0" encoding="utf-8"?>
<p:tagLst xmlns:p="http://schemas.openxmlformats.org/presentationml/2006/main">
  <p:tag name="KSO_WM_BEAUTIFY_FLAG" val="#wm#"/>
  <p:tag name="KSO_WM_TEMPLATE_CATEGORY" val="custom"/>
  <p:tag name="KSO_WM_TEMPLATE_INDEX" val="40490306"/>
</p:tagLst>
</file>

<file path=ppt/tags/tag1438.xml><?xml version="1.0" encoding="utf-8"?>
<p:tagLst xmlns:p="http://schemas.openxmlformats.org/presentationml/2006/main">
  <p:tag name="KSO_WM_BEAUTIFY_FLAG" val="#fgm#"/>
  <p:tag name="KSO_WM_FIGMA_FLAG" val="#fgm#"/>
  <p:tag name="KSO_WM_UNIT_INDEX" val="1"/>
  <p:tag name="KSO_WM_UNIT_TYPE" val="a"/>
  <p:tag name="KSO_WM_LAYOUT_CHECK_HASH" val="1eb3026b7e180088ab9275e233bdbf01c105ece1"/>
  <p:tag name="KSO_WM_NEWLAYOUT_GROUP_ID" val="layout_7"/>
  <p:tag name="KSO_WM_NEWLAYOUT_ID" val="slide_b42d134eec9f5c78"/>
  <p:tag name="KSO_WM_UNIT_PRESET_TEXT" val="单击此处添加标题"/>
</p:tagLst>
</file>

<file path=ppt/tags/tag1439.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144.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44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144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144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1443.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1444.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1445.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1446.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 name="KSO_WM_UNIT_PRESET_TEXT" val=" "/>
</p:tagLst>
</file>

<file path=ppt/tags/tag1447.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此处添加项标题"/>
</p:tagLst>
</file>

<file path=ppt/tags/tag1448.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1449.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 name="KSO_WM_UNIT_PRESET_TEXT" val=" "/>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450.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 name="KSO_WM_UNIT_PRESET_TEXT" val="单击此处添加项标题"/>
</p:tagLst>
</file>

<file path=ppt/tags/tag1451.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1452.xml><?xml version="1.0" encoding="utf-8"?>
<p:tagLst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69796632452"/>
  <p:tag name="KSO_WM_TEMPLATE_SLIDE_ID" val="slide_b42d134eec9f5c78"/>
</p:tagLst>
</file>

<file path=ppt/tags/tag1453.xml><?xml version="1.0" encoding="utf-8"?>
<p:tagLst xmlns:p="http://schemas.openxmlformats.org/presentationml/2006/main">
  <p:tag name="KSO_WM_UNIT_ISCONTENTSTITLE" val="0"/>
  <p:tag name="KSO_WM_BEAUTIFY_FLAG" val="#wm#"/>
  <p:tag name="KSO_WM_FIGMA_FLAG" val="#fgm#"/>
  <p:tag name="KSO_WM_UNIT_INDEX" val="1"/>
  <p:tag name="KSO_WM_UNIT_TEXT_TYPE" val="1"/>
  <p:tag name="KSO_WM_UNIT_TYPE" val="a"/>
  <p:tag name="KSO_WM_LAYOUT_CHECK_HASH" val="7b57b00d371df19333faadeb2ef95a34d4e1edc7"/>
  <p:tag name="KSO_WM_NEWLAYOUT_ID" val="335"/>
  <p:tag name="KSO_WM_UNIT_PRESET_TEXT" val="单击此处添加章节标题"/>
  <p:tag name="KSO_WM_UNIT_ID" val="_10*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06"/>
  <p:tag name="KSO_WM_TEMPLATE_CATEGORY" val="custom"/>
  <p:tag name="KSO_WM_UNIT_PRESET_TEXT_INDEX" val="-1"/>
  <p:tag name="KSO_WM_UNIT_PRESET_TEXT_LEN" val="0"/>
</p:tagLst>
</file>

<file path=ppt/tags/tag1454.xml><?xml version="1.0" encoding="utf-8"?>
<p:tagLst xmlns:p="http://schemas.openxmlformats.org/presentationml/2006/main">
  <p:tag name="KSO_WM_UNIT_PRESET_TEXT" val="01"/>
  <p:tag name="KSO_WM_BEAUTIFY_FLAG" val="#wm#"/>
  <p:tag name="KSO_WM_FIGMA_FLAG" val="#fgm#"/>
  <p:tag name="KSO_WM_UNIT_INDEX" val="1"/>
  <p:tag name="KSO_WM_UNIT_TYPE" val="e"/>
  <p:tag name="KSO_WM_UNIT_ID" val="_10*e*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06"/>
  <p:tag name="KSO_WM_TEMPLATE_CATEGORY" val="custom"/>
</p:tagLst>
</file>

<file path=ppt/tags/tag1455.xml><?xml version="1.0" encoding="utf-8"?>
<p:tagLst xmlns:p="http://schemas.openxmlformats.org/presentationml/2006/main">
  <p:tag name="KSO_WM_SLIDE_CONTENT_ORIENTATION" val="center"/>
  <p:tag name="KSO_WM_SLIDE_HAS_MASK" val="0"/>
  <p:tag name="KSO_WM_SLIDE_ITEM_CNT" val="0"/>
  <p:tag name="KSO_WM_SLIDE_TYPE" val="sectionTitle"/>
  <p:tag name="KSO_WM_TEMPLATE_SUBCATEGORY" val="29"/>
  <p:tag name="KSO_WM_BEAUTIFY_FLAG" val="#wm#"/>
  <p:tag name="KSO_WM_TEMPLATE_SLIDE_ID" val="slide_8d1615941f9e1a55"/>
  <p:tag name="KSO_WM_TEMPLATE_INDEX" val="40490306"/>
  <p:tag name="KSO_WM_TEMPLATE_CATEGORY" val="custom"/>
  <p:tag name="KSO_WM_SLIDE_INDEX" val="3"/>
  <p:tag name="KSO_WM_SLIDE_ID" val="custom40490306_9"/>
  <p:tag name="KSO_WM_TEMPLATE_MASTER_TYPE" val="0"/>
  <p:tag name="KSO_WM_SLIDE_LAYOUT" val="a_e"/>
  <p:tag name="KSO_WM_SLIDE_LAYOUT_CNT" val="1_1"/>
  <p:tag name="KSO_WM_TEMPLATE_COLOR_TYPE" val="0"/>
  <p:tag name="KSO_WM_TAG_VERSION" val="3.0"/>
</p:tagLst>
</file>

<file path=ppt/tags/tag1456.xml><?xml version="1.0" encoding="utf-8"?>
<p:tagLst xmlns:p="http://schemas.openxmlformats.org/presentationml/2006/main">
  <p:tag name="KSO_WM_BEAUTIFY_FLAG" val="#fgm#"/>
  <p:tag name="KSO_WM_FIGMA_FLAG" val="#fgm#"/>
  <p:tag name="KSO_WM_UNIT_INDEX" val="1"/>
  <p:tag name="KSO_WM_UNIT_TYPE" val="a"/>
  <p:tag name="KSO_WM_LAYOUT_CHECK_HASH" val="297a8c8c892058ffd56b31971714beb217c271c7"/>
  <p:tag name="KSO_WM_NEWLAYOUT_GROUP_ID" val="layout_30"/>
  <p:tag name="KSO_WM_NEWLAYOUT_ID" val="slide_25b27406bff22407"/>
  <p:tag name="KSO_WM_UNIT_PRESET_TEXT" val="单击此处添加标题"/>
</p:tagLst>
</file>

<file path=ppt/tags/tag1457.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VCG41N1331121694&quot;,&quot;product_name&quot;:&quot;wps-wpp-pc&quot;,&quot;intention_code&quot;:&quot;wps_wpp_generate_doc_pay&quot;}*auto_gallery_3.0.4_Mock_V1_prod*1767006098396_fe436d_9a2942acf2db-slide-37"/>
</p:tagLst>
</file>

<file path=ppt/tags/tag1458.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145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46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1461.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1462.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1463.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1464.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32452"/>
  <p:tag name="KSO_WM_TEMPLATE_SLIDE_ID" val="slide_25b27406bff22407"/>
</p:tagLst>
</file>

<file path=ppt/tags/tag1465.xml><?xml version="1.0" encoding="utf-8"?>
<p:tagLst xmlns:p="http://schemas.openxmlformats.org/presentationml/2006/main">
  <p:tag name="KSO_WM_BEAUTIFY_FLAG" val="#fgm#"/>
  <p:tag name="KSO_WM_FIGMA_FLAG" val="#fgm#"/>
  <p:tag name="KSO_WM_UNIT_INDEX" val="1"/>
  <p:tag name="KSO_WM_UNIT_TYPE" val="a"/>
  <p:tag name="KSO_WM_LAYOUT_CHECK_HASH" val="e40b01dd0491926a0fbd85c8c4ee1030da9af298"/>
  <p:tag name="KSO_WM_NEWLAYOUT_GROUP_ID" val="layout_63"/>
  <p:tag name="KSO_WM_NEWLAYOUT_ID" val="slide_689cc42e3710f731"/>
  <p:tag name="KSO_WM_UNIT_PRESET_TEXT" val="单击此处添加标题"/>
</p:tagLst>
</file>

<file path=ppt/tags/tag1466.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12/71718847-280c-4f31-a581-8f32c68ddd6e.jpg?Expires=1798542104\u0026AWSAccessKeyId=AKLT9NSy7kh8TIS1UzNqLRY2\u0026Signature=6CDzt4k%2B%2Frxze5Muz6tKnnVJN4o%3D&quot;,&quot;product_name&quot;:&quot;wps-wpp-pc&quot;,&quot;intention_code&quot;:&quot;wps_wpp_generate_doc_pay&quot;}*auto_qingqiu_3.0.4_Mock_V1_prod*1767006098396_fe436d_9a2942acf2db-slide-38"/>
</p:tagLst>
</file>

<file path=ppt/tags/tag146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146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1469.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32452"/>
  <p:tag name="KSO_WM_TEMPLATE_SLIDE_ID" val="slide_689cc42e3710f731"/>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470.xml><?xml version="1.0" encoding="utf-8"?>
<p:tagLst xmlns:p="http://schemas.openxmlformats.org/presentationml/2006/main">
  <p:tag name="KSO_WM_BEAUTIFY_FLAG" val="#fgm#"/>
  <p:tag name="KSO_WM_FIGMA_FLAG" val="#fgm#"/>
  <p:tag name="KSO_WM_UNIT_INDEX" val="1"/>
  <p:tag name="KSO_WM_UNIT_TYPE" val="a"/>
  <p:tag name="KSO_WM_LAYOUT_CHECK_HASH" val="4e9ede6708d615bf8517c18d30aad7fd613a134a"/>
  <p:tag name="KSO_WM_NEWLAYOUT_GROUP_ID" val="layout_4"/>
  <p:tag name="KSO_WM_NEWLAYOUT_ID" val="slide_230ecdc042bcba02"/>
  <p:tag name="KSO_WM_UNIT_PRESET_TEXT" val="单击此处添加标题"/>
</p:tagLst>
</file>

<file path=ppt/tags/tag1471.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1472.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1473.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VCG41N1358971827&quot;,&quot;product_name&quot;:&quot;wps-wpp-pc&quot;,&quot;intention_code&quot;:&quot;wps_wpp_generate_doc_pay&quot;}*auto_gallery_3.0.4_Mock_V1_prod*1767006098396_fe436d_9a2942acf2db-slide-39"/>
</p:tagLst>
</file>

<file path=ppt/tags/tag1474.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147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1476.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1477.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 name="MH_PIC_SOURCE_TYPE" val="generate_slide_ai*{&quot;id&quot;:&quot;VCG41N494195486&quot;,&quot;product_name&quot;:&quot;wps-wpp-pc&quot;,&quot;intention_code&quot;:&quot;wps_wpp_generate_doc_pay&quot;}*auto_gallery_3.0.4_Mock_V1_prod*1767006098396_fe436d_9a2942acf2db-slide-39"/>
</p:tagLst>
</file>

<file path=ppt/tags/tag1478.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1479.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148.xml><?xml version="1.0" encoding="utf-8"?>
<p:tagLst xmlns:p="http://schemas.openxmlformats.org/presentationml/2006/main">
  <p:tag name="KSO_WM_BEAUTIFY_FLAG" val="#fgm#"/>
  <p:tag name="KSO_WM_FIGMA_FLAG" val="#fgm#"/>
  <p:tag name="KSO_WM_UNIT_INDEX" val="1"/>
  <p:tag name="KSO_WM_UNIT_TYPE" val="a"/>
  <p:tag name="KSO_WM_LAYOUT_CHECK_HASH" val="abb04c4b43a24881a095a2d1c1db69e5ff727366"/>
  <p:tag name="KSO_WM_NEWLAYOUT_GROUP_ID" val="layout_7"/>
  <p:tag name="KSO_WM_NEWLAYOUT_ID" val="slide_7a875ff209c84b14"/>
</p:tagLst>
</file>

<file path=ppt/tags/tag1480.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32452"/>
  <p:tag name="KSO_WM_TEMPLATE_SLIDE_ID" val="slide_230ecdc042bcba02"/>
</p:tagLst>
</file>

<file path=ppt/tags/tag1481.xml><?xml version="1.0" encoding="utf-8"?>
<p:tagLst xmlns:p="http://schemas.openxmlformats.org/presentationml/2006/main">
  <p:tag name="KSO_WM_BEAUTIFY_FLAG" val="#fgm#"/>
  <p:tag name="KSO_WM_FIGMA_FLAG" val="#fgm#"/>
  <p:tag name="KSO_WM_UNIT_INDEX" val="1"/>
  <p:tag name="KSO_WM_UNIT_TYPE" val="a"/>
  <p:tag name="KSO_WM_LAYOUT_CHECK_HASH" val="c43b299f7bcfa00c193fe3a3029f7d6b1f81564c"/>
  <p:tag name="KSO_WM_NEWLAYOUT_GROUP_ID" val="layout_5"/>
  <p:tag name="KSO_WM_NEWLAYOUT_ID" val="slide_8b0eac8709d56878"/>
  <p:tag name="KSO_WM_UNIT_PRESET_TEXT" val="单击此处添加标题"/>
</p:tagLst>
</file>

<file path=ppt/tags/tag1482.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1483.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1484.xml><?xml version="1.0" encoding="utf-8"?>
<p:tagLst xmlns:p="http://schemas.openxmlformats.org/presentationml/2006/main">
  <p:tag name="KSO_WM_FIGMA_DECORATION_INDEX" val="15"/>
  <p:tag name="$PH_EXT" val="2"/>
  <p:tag name="KSO_WM_BEAUTIFY_FLAG" val="#fgm#"/>
  <p:tag name="KSO_WM_DIAGRAM_GROUP_CODE" val="1"/>
  <p:tag name="KSO_WM_FIGMA_FLAG" val="#fgm#"/>
  <p:tag name="KSO_WM_SYNC_SLIDE_TEXT" val="1"/>
  <p:tag name="KSO_WM_UNIT_INDEX" val="1_1_2"/>
  <p:tag name="KSO_WM_UNIT_TYPE" val="l_h_i"/>
  <p:tag name="KSO_WM_UNIT_PRESET_TEXT" val=" "/>
</p:tagLst>
</file>

<file path=ppt/tags/tag1485.xml><?xml version="1.0" encoding="utf-8"?>
<p:tagLst xmlns:p="http://schemas.openxmlformats.org/presentationml/2006/main">
  <p:tag name="KSO_WM_FIGMA_DECORATION_INDEX" val="1"/>
  <p:tag name="$PH_EXT" val="1"/>
  <p:tag name="KSO_WM_BEAUTIFY_FLAG" val="#fgm#"/>
  <p:tag name="KSO_WM_DIAGRAM_GROUP_CODE" val="1"/>
  <p:tag name="KSO_WM_FIGMA_FLAG" val="#fgm#"/>
  <p:tag name="KSO_WM_UNIT_INDEX" val="1_1_1"/>
  <p:tag name="KSO_WM_UNIT_TYPE" val="l_h_x"/>
</p:tagLst>
</file>

<file path=ppt/tags/tag148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148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1488.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 name="KSO_WM_UNIT_PRESET_TEXT" val=" "/>
</p:tagLst>
</file>

<file path=ppt/tags/tag1489.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2_2"/>
  <p:tag name="KSO_WM_UNIT_TYPE" val="l_h_i"/>
  <p:tag name="KSO_WM_UNIT_PRESET_TEXT" val=" "/>
</p:tagLst>
</file>

<file path=ppt/tags/tag149.xml><?xml version="1.0" encoding="utf-8"?>
<p:tagLst xmlns:p="http://schemas.openxmlformats.org/presentationml/2006/main">
  <p:tag name="KSO_WM_BEAUTIFY_FLAG" val="#fgm#"/>
  <p:tag name="KSO_WM_FIGMA_FLAG" val="#fgm#"/>
  <p:tag name="KSO_WM_UNIT_INDEX" val="1"/>
  <p:tag name="KSO_WM_UNIT_TYPE" val="f"/>
</p:tagLst>
</file>

<file path=ppt/tags/tag1490.xml><?xml version="1.0" encoding="utf-8"?>
<p:tagLst xmlns:p="http://schemas.openxmlformats.org/presentationml/2006/main">
  <p:tag name="KSO_WM_FIGMA_DECORATION_INDEX" val="8"/>
  <p:tag name="$PH_EXT" val="1"/>
  <p:tag name="KSO_WM_BEAUTIFY_FLAG" val="#fgm#"/>
  <p:tag name="KSO_WM_DIAGRAM_GROUP_CODE" val="1"/>
  <p:tag name="KSO_WM_FIGMA_FLAG" val="#fgm#"/>
  <p:tag name="KSO_WM_UNIT_INDEX" val="1_2_1"/>
  <p:tag name="KSO_WM_UNIT_TYPE" val="l_h_x"/>
</p:tagLst>
</file>

<file path=ppt/tags/tag1491.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149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1493.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3_1"/>
  <p:tag name="KSO_WM_UNIT_TYPE" val="l_h_i"/>
  <p:tag name="KSO_WM_UNIT_PRESET_TEXT" val=" "/>
</p:tagLst>
</file>

<file path=ppt/tags/tag1494.xml><?xml version="1.0" encoding="utf-8"?>
<p:tagLst xmlns:p="http://schemas.openxmlformats.org/presentationml/2006/main">
  <p:tag name="KSO_WM_FIGMA_DECORATION_INDEX" val="15"/>
  <p:tag name="$PH_EXT" val="2"/>
  <p:tag name="KSO_WM_BEAUTIFY_FLAG" val="#fgm#"/>
  <p:tag name="KSO_WM_DIAGRAM_GROUP_CODE" val="1"/>
  <p:tag name="KSO_WM_FIGMA_FLAG" val="#fgm#"/>
  <p:tag name="KSO_WM_SYNC_SLIDE_TEXT" val="1"/>
  <p:tag name="KSO_WM_UNIT_INDEX" val="1_3_2"/>
  <p:tag name="KSO_WM_UNIT_TYPE" val="l_h_i"/>
  <p:tag name="KSO_WM_UNIT_PRESET_TEXT" val=" "/>
</p:tagLst>
</file>

<file path=ppt/tags/tag1495.xml><?xml version="1.0" encoding="utf-8"?>
<p:tagLst xmlns:p="http://schemas.openxmlformats.org/presentationml/2006/main">
  <p:tag name="KSO_WM_FIGMA_DECORATION_INDEX" val="3"/>
  <p:tag name="$PH_EXT" val="1"/>
  <p:tag name="KSO_WM_BEAUTIFY_FLAG" val="#fgm#"/>
  <p:tag name="KSO_WM_DIAGRAM_GROUP_CODE" val="1"/>
  <p:tag name="KSO_WM_FIGMA_FLAG" val="#fgm#"/>
  <p:tag name="KSO_WM_UNIT_INDEX" val="1_3_1"/>
  <p:tag name="KSO_WM_UNIT_TYPE" val="l_h_x"/>
</p:tagLst>
</file>

<file path=ppt/tags/tag1496.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1497.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1498.xml><?xml version="1.0" encoding="utf-8"?>
<p:tagLst xmlns:p="http://schemas.openxmlformats.org/presentationml/2006/main">
  <p:tag name="KSO_WM_SLIDE_CONTENT_ORIENTATION" val=""/>
  <p:tag name="KSO_WM_SLIDE_HAS_MASK" val="0"/>
  <p:tag name="KSO_WM_SLIDE_ITEM_CNT" val="3"/>
  <p:tag name="KSO_WM_SLIDE_TYPE" val="text"/>
  <p:tag name="KSO_WM_TEMPLATE_SUBCATEGORY" val="29"/>
  <p:tag name="KSO_WM_BEAUTIFY_FLAG" val="#wm#"/>
  <p:tag name="KSO_WM_TEMPLATE_FIGMA_ID" val="69796632452"/>
  <p:tag name="KSO_WM_TEMPLATE_SLIDE_ID" val="slide_8b0eac8709d56878"/>
</p:tagLst>
</file>

<file path=ppt/tags/tag1499.xml><?xml version="1.0" encoding="utf-8"?>
<p:tagLst xmlns:p="http://schemas.openxmlformats.org/presentationml/2006/main">
  <p:tag name="KSO_WM_BEAUTIFY_FLAG" val="#fgm#"/>
  <p:tag name="KSO_WM_FIGMA_FLAG" val="#fgm#"/>
  <p:tag name="KSO_WM_UNIT_INDEX" val="1"/>
  <p:tag name="KSO_WM_UNIT_TYPE" val="a"/>
  <p:tag name="KSO_WM_LAYOUT_CHECK_HASH" val="7517f46afb59fd8df2269bf718d6a2f862b327f9"/>
  <p:tag name="KSO_WM_NEWLAYOUT_GROUP_ID" val="layout_33"/>
  <p:tag name="KSO_WM_NEWLAYOUT_ID" val="slide_341570e89d0ce5d1"/>
  <p:tag name="KSO_WM_UNIT_PRESET_TEXT" val="单击此处添加标题"/>
</p:tagLst>
</file>

<file path=ppt/tags/tag15.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150.xml><?xml version="1.0" encoding="utf-8"?>
<p:tagLst xmlns:p="http://schemas.openxmlformats.org/presentationml/2006/main">
  <p:tag name="KSO_WM_BEAUTIFY_FLAG" val="#fgm#"/>
  <p:tag name="KSO_WM_FIGMA_FLAG" val="#fgm#"/>
  <p:tag name="KSO_WM_UNIT_INDEX" val="1"/>
  <p:tag name="KSO_WM_UNIT_TYPE" val="d"/>
</p:tagLst>
</file>

<file path=ppt/tags/tag1500.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1501.xml><?xml version="1.0" encoding="utf-8"?>
<p:tagLst xmlns:p="http://schemas.openxmlformats.org/presentationml/2006/main">
  <p:tag name="KSO_WM_FIGMA_DECORATION_INDEX" val="17_contentModel"/>
  <p:tag name="$PH_EXT" val="2"/>
  <p:tag name="KSO_WM_BEAUTIFY_FLAG" val="#fgm#"/>
  <p:tag name="KSO_WM_FIGMA_FLAG" val="#fgm#"/>
  <p:tag name="KSO_WM_SYNC_SLIDE_TEXT" val="1"/>
  <p:tag name="KSO_WM_UNIT_INDEX" val="1_1"/>
  <p:tag name="KSO_WM_UNIT_TYPE" val="l_i"/>
  <p:tag name="KSO_WM_UNIT_PRESET_TEXT" val=" "/>
</p:tagLst>
</file>

<file path=ppt/tags/tag150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150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1504.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1505.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1506.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1507.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1508.xml><?xml version="1.0" encoding="utf-8"?>
<p:tagLst xmlns:p="http://schemas.openxmlformats.org/presentationml/2006/main">
  <p:tag name="KSO_WM_SLIDE_CONTENT_ORIENTATION" val=""/>
  <p:tag name="KSO_WM_SLIDE_HAS_MASK" val="0"/>
  <p:tag name="KSO_WM_SLIDE_ITEM_CNT" val="3"/>
  <p:tag name="KSO_WM_SLIDE_TYPE" val="text"/>
  <p:tag name="KSO_WM_TEMPLATE_SUBCATEGORY" val="29"/>
  <p:tag name="KSO_WM_BEAUTIFY_FLAG" val="#wm#"/>
  <p:tag name="KSO_WM_TEMPLATE_FIGMA_ID" val="69796632452"/>
  <p:tag name="KSO_WM_TEMPLATE_SLIDE_ID" val="slide_341570e89d0ce5d1"/>
</p:tagLst>
</file>

<file path=ppt/tags/tag1509.xml><?xml version="1.0" encoding="utf-8"?>
<p:tagLst xmlns:p="http://schemas.openxmlformats.org/presentationml/2006/main">
  <p:tag name="KSO_WM_BEAUTIFY_FLAG" val="#fgm#"/>
  <p:tag name="KSO_WM_FIGMA_FLAG" val="#fgm#"/>
  <p:tag name="KSO_WM_UNIT_INDEX" val="1"/>
  <p:tag name="KSO_WM_UNIT_TYPE" val="a"/>
  <p:tag name="KSO_WM_LAYOUT_CHECK_HASH" val="c36d79f4d9389e1f548460a03560f833871d530c"/>
  <p:tag name="KSO_WM_NEWLAYOUT_GROUP_ID" val="layout_7"/>
  <p:tag name="KSO_WM_NEWLAYOUT_ID" val="slide_a8781390ed8f955e"/>
  <p:tag name="KSO_WM_UNIT_PRESET_TEXT" val="单击此处添加标题"/>
</p:tagLst>
</file>

<file path=ppt/tags/tag151.xml><?xml version="1.0" encoding="utf-8"?>
<p:tagLst xmlns:p="http://schemas.openxmlformats.org/presentationml/2006/main">
  <p:tag name="KSO_WM_FIGMA_DECORATION_INDEX" val="17_contentModel"/>
  <p:tag name="$PH_EXT" val="2"/>
  <p:tag name="KSO_WM_BEAUTIFY_FLAG" val="#fgm#"/>
  <p:tag name="KSO_WM_FIGMA_FLAG" val="#fgm#"/>
  <p:tag name="KSO_WM_SYNC_SLIDE_TEXT" val="1"/>
  <p:tag name="KSO_WM_UNIT_INDEX" val="1_1"/>
  <p:tag name="KSO_WM_UNIT_TYPE" val="l_i"/>
</p:tagLst>
</file>

<file path=ppt/tags/tag1510.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1511.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ai_type&quot;:&quot;&quot;,&quot;id&quot;:&quot;&quot;}*_ai_*0"/>
</p:tagLst>
</file>

<file path=ppt/tags/tag1512.xml><?xml version="1.0" encoding="utf-8"?>
<p:tagLst xmlns:p="http://schemas.openxmlformats.org/presentationml/2006/main">
  <p:tag name="KSO_WM_FIGMA_DECORATION_INDEX" val="18_contentModel"/>
  <p:tag name="$PH_EXT" val="2"/>
  <p:tag name="KSO_WM_BEAUTIFY_FLAG" val="#fgm#"/>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 name="KSO_WM_UNIT_PRESET_TEXT" val=" "/>
</p:tagLst>
</file>

<file path=ppt/tags/tag151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151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1515.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1516.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1517.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1518.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1519.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 name="KSO_WM_UNIT_PRESET_TEXT" val="项标题"/>
</p:tagLst>
</file>

<file path=ppt/tags/tag15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520.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1521.xml><?xml version="1.0" encoding="utf-8"?>
<p:tagLst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69796632452"/>
  <p:tag name="KSO_WM_TEMPLATE_SLIDE_ID" val="slide_a8781390ed8f955e"/>
</p:tagLst>
</file>

<file path=ppt/tags/tag1522.xml><?xml version="1.0" encoding="utf-8"?>
<p:tagLst xmlns:p="http://schemas.openxmlformats.org/presentationml/2006/main">
  <p:tag name="KSO_WM_BEAUTIFY_FLAG" val="#fgm#"/>
  <p:tag name="KSO_WM_FIGMA_FLAG" val="#fgm#"/>
  <p:tag name="KSO_WM_UNIT_INDEX" val="1"/>
  <p:tag name="KSO_WM_UNIT_TYPE" val="a"/>
  <p:tag name="KSO_WM_LAYOUT_CHECK_HASH" val="cdff34867d41a768d7df8a7737ba076d6a20b0f8"/>
  <p:tag name="KSO_WM_NEWLAYOUT_GROUP_ID" val="layout_50"/>
  <p:tag name="KSO_WM_NEWLAYOUT_ID" val="slide_f7662923cd404225"/>
  <p:tag name="KSO_WM_UNIT_PRESET_TEXT" val="单击此处添加标题"/>
</p:tagLst>
</file>

<file path=ppt/tags/tag1523.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1524.xml><?xml version="1.0" encoding="utf-8"?>
<p:tagLst xmlns:p="http://schemas.openxmlformats.org/presentationml/2006/main">
  <p:tag name="KSO_WM_FIGMA_DECORATION_INDEX" val="18_contentModel"/>
  <p:tag name="$PH_EXT" val="2"/>
  <p:tag name="KSO_WM_BEAUTIFY_FLAG" val="#fgm#"/>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 name="KSO_WM_UNIT_PRESET_TEXT" val=" "/>
</p:tagLst>
</file>

<file path=ppt/tags/tag1525.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1526.xml><?xml version="1.0" encoding="utf-8"?>
<p:tagLst xmlns:p="http://schemas.openxmlformats.org/presentationml/2006/main">
  <p:tag name="KSO_WM_BEAUTIFY_FLAG" val="#fgm#"/>
  <p:tag name="KSO_WM_DIAGRAM_GROUP_CODE" val="1"/>
  <p:tag name="KSO_WM_FIGMA_FLAG" val="#fgm#"/>
  <p:tag name="KSO_WM_UNIT_INDEX" val="1_1_2"/>
  <p:tag name="KSO_WM_UNIT_SUBTYPE" val="d"/>
  <p:tag name="KSO_WM_UNIT_TYPE" val="l_h_i"/>
  <p:tag name="KSO_WM_UNIT_PRESET_TEXT" val="01"/>
</p:tagLst>
</file>

<file path=ppt/tags/tag152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152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1529.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15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530.xml><?xml version="1.0" encoding="utf-8"?>
<p:tagLst xmlns:p="http://schemas.openxmlformats.org/presentationml/2006/main">
  <p:tag name="KSO_WM_BEAUTIFY_FLAG" val="#fgm#"/>
  <p:tag name="KSO_WM_DIAGRAM_GROUP_CODE" val="1"/>
  <p:tag name="KSO_WM_FIGMA_FLAG" val="#fgm#"/>
  <p:tag name="KSO_WM_UNIT_INDEX" val="1_2_2"/>
  <p:tag name="KSO_WM_UNIT_SUBTYPE" val="d"/>
  <p:tag name="KSO_WM_UNIT_TYPE" val="l_h_i"/>
  <p:tag name="KSO_WM_UNIT_PRESET_TEXT" val="02"/>
</p:tagLst>
</file>

<file path=ppt/tags/tag1531.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153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1533.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32452"/>
  <p:tag name="KSO_WM_TEMPLATE_SLIDE_ID" val="slide_f7662923cd404225"/>
</p:tagLst>
</file>

<file path=ppt/tags/tag1534.xml><?xml version="1.0" encoding="utf-8"?>
<p:tagLst xmlns:p="http://schemas.openxmlformats.org/presentationml/2006/main">
  <p:tag name="KSO_WM_BEAUTIFY_FLAG" val="#fgm#"/>
  <p:tag name="KSO_WM_FIGMA_FLAG" val="#fgm#"/>
  <p:tag name="KSO_WM_UNIT_INDEX" val="1"/>
  <p:tag name="KSO_WM_UNIT_TYPE" val="a"/>
  <p:tag name="KSO_WM_LAYOUT_CHECK_HASH" val="9568cce8d984508043ee40ad07b19598652e9f19"/>
  <p:tag name="KSO_WM_NEWLAYOUT_GROUP_ID" val="layout_7"/>
  <p:tag name="KSO_WM_NEWLAYOUT_ID" val="slide_4a11a164fd7e43c4"/>
  <p:tag name="KSO_WM_UNIT_PRESET_TEXT" val="单击此处添加标题"/>
</p:tagLst>
</file>

<file path=ppt/tags/tag1535.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1536.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ai_type&quot;:&quot;&quot;,&quot;id&quot;:&quot;&quot;}*_ai_*0"/>
</p:tagLst>
</file>

<file path=ppt/tags/tag1537.xml><?xml version="1.0" encoding="utf-8"?>
<p:tagLst xmlns:p="http://schemas.openxmlformats.org/presentationml/2006/main">
  <p:tag name="KSO_WM_FIGMA_DECORATION_INDEX" val="17_contentModel"/>
  <p:tag name="$PH_EXT" val="2"/>
  <p:tag name="KSO_WM_BEAUTIFY_FLAG" val="#fgm#"/>
  <p:tag name="KSO_WM_FIGMA_FLAG" val="#fgm#"/>
  <p:tag name="KSO_WM_SYNC_SLIDE_TEXT" val="1"/>
  <p:tag name="KSO_WM_UNIT_INDEX" val="1_1"/>
  <p:tag name="KSO_WM_UNIT_TYPE" val="l_i"/>
  <p:tag name="KSO_WM_UNIT_PRESET_TEXT" val=" "/>
</p:tagLst>
</file>

<file path=ppt/tags/tag153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153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154.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540.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1541.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1542.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1543.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1544.xml><?xml version="1.0" encoding="utf-8"?>
<p:tagLst xmlns:p="http://schemas.openxmlformats.org/presentationml/2006/main">
  <p:tag name="KSO_WM_SLIDE_CONTENT_ORIENTATION" val=""/>
  <p:tag name="KSO_WM_SLIDE_HAS_MASK" val="0"/>
  <p:tag name="KSO_WM_SLIDE_ITEM_CNT" val="3"/>
  <p:tag name="KSO_WM_SLIDE_TYPE" val="text"/>
  <p:tag name="KSO_WM_TEMPLATE_SUBCATEGORY" val="29"/>
  <p:tag name="KSO_WM_BEAUTIFY_FLAG" val="#wm#"/>
  <p:tag name="KSO_WM_TEMPLATE_FIGMA_ID" val="69796632452"/>
  <p:tag name="KSO_WM_TEMPLATE_SLIDE_ID" val="slide_4a11a164fd7e43c4"/>
</p:tagLst>
</file>

<file path=ppt/tags/tag1545.xml><?xml version="1.0" encoding="utf-8"?>
<p:tagLst xmlns:p="http://schemas.openxmlformats.org/presentationml/2006/main">
  <p:tag name="KSO_WM_BEAUTIFY_FLAG" val="#wm#"/>
  <p:tag name="KSO_WM_TEMPLATE_CATEGORY" val="custom"/>
  <p:tag name="KSO_WM_TEMPLATE_INDEX" val="40490306"/>
</p:tagLst>
</file>

<file path=ppt/tags/tag1546.xml><?xml version="1.0" encoding="utf-8"?>
<p:tagLst xmlns:p="http://schemas.openxmlformats.org/presentationml/2006/main">
  <p:tag name="KSO_WM_BEAUTIFY_FLAG" val="#fgm#"/>
  <p:tag name="KSO_WM_FIGMA_FLAG" val="#fgm#"/>
  <p:tag name="KSO_WM_UNIT_INDEX" val="1"/>
  <p:tag name="KSO_WM_UNIT_TYPE" val="a"/>
  <p:tag name="KSO_WM_LAYOUT_CHECK_HASH" val="ec1f92457ef61ca2aabdd98471a88e1991030235"/>
  <p:tag name="KSO_WM_NEWLAYOUT_GROUP_ID" val="layout_33"/>
  <p:tag name="KSO_WM_NEWLAYOUT_ID" val="slide_5aa63ac1d61f2d0d"/>
  <p:tag name="KSO_WM_UNIT_PRESET_TEXT" val="单击此处添加标题"/>
</p:tagLst>
</file>

<file path=ppt/tags/tag1547.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1548.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154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155.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55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1551.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1552.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1553.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155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 name="KSO_WM_UNIT_PRESET_TEXT" val=" "/>
</p:tagLst>
</file>

<file path=ppt/tags/tag1555.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此处添加项标题"/>
</p:tagLst>
</file>

<file path=ppt/tags/tag1556.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1557.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 name="KSO_WM_UNIT_PRESET_TEXT" val=" "/>
</p:tagLst>
</file>

<file path=ppt/tags/tag1558.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 name="KSO_WM_UNIT_PRESET_TEXT" val="单击此处添加项标题"/>
</p:tagLst>
</file>

<file path=ppt/tags/tag1559.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156.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560.xml><?xml version="1.0" encoding="utf-8"?>
<p:tagLst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69796632452"/>
  <p:tag name="KSO_WM_TEMPLATE_SLIDE_ID" val="slide_5aa63ac1d61f2d0d"/>
</p:tagLst>
</file>

<file path=ppt/tags/tag156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_1*f*1"/>
  <p:tag name="KSO_WM_UNIT_LAYERLEVEL" val="1"/>
  <p:tag name="KSO_WM_TAG_VERSION" val="3.0"/>
  <p:tag name="KSO_WM_BEAUTIFY_FLAG" val="#wm#"/>
  <p:tag name="KSO_WM_UNIT_TEXT_FILL_FORE_SCHEMECOLOR_INDEX_BRIGHTNESS" val="0.25"/>
  <p:tag name="KSO_WM_UNIT_TEXT_FILL_FORE_SCHEMECOLOR_INDEX" val="13"/>
  <p:tag name="KSO_WM_UNIT_TEXT_FILL_TYPE" val="1"/>
  <p:tag name="KSO_WM_UNIT_PRESET_TEXT" val="单击此处编辑母版文本样式&#10;第二级&#10;第三级&#10;第四级&#10;第五级"/>
  <p:tag name="KSO_WM_UNIT_ISNUMDGMTITLE" val="0"/>
  <p:tag name="KSO_WM_UNIT_TEXT_LAYER_COUNT" val="1"/>
</p:tagLst>
</file>

<file path=ppt/tags/tag1562.xml><?xml version="1.0" encoding="utf-8"?>
<p:tagLst xmlns:p="http://schemas.openxmlformats.org/presentationml/2006/main">
  <p:tag name="KSO_WM_BEAUTIFY_FLAG" val="#wm#"/>
  <p:tag name="KSO_WM_TEMPLATE_CATEGORY" val="custom"/>
  <p:tag name="KSO_WM_TEMPLATE_INDEX" val="40490306"/>
</p:tagLst>
</file>

<file path=ppt/tags/tag1563.xml><?xml version="1.0" encoding="utf-8"?>
<p:tagLst xmlns:p="http://schemas.openxmlformats.org/presentationml/2006/main">
  <p:tag name="KSO_WM_UNIT_ISCONTENTSTITLE" val="0"/>
  <p:tag name="KSO_WM_BEAUTIFY_FLAG" val="#wm#"/>
  <p:tag name="KSO_WM_FIGMA_FLAG" val="#fgm#"/>
  <p:tag name="KSO_WM_UNIT_INDEX" val="1"/>
  <p:tag name="KSO_WM_UNIT_TEXT_TYPE" val="1"/>
  <p:tag name="KSO_WM_UNIT_TYPE" val="a"/>
  <p:tag name="KSO_WM_LAYOUT_CHECK_HASH" val="7b57b00d371df19333faadeb2ef95a34d4e1edc7"/>
  <p:tag name="KSO_WM_NEWLAYOUT_ID" val="335"/>
  <p:tag name="KSO_WM_UNIT_PRESET_TEXT" val="单击此处添加章节标题"/>
  <p:tag name="KSO_WM_UNIT_ID" val="_10*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06"/>
  <p:tag name="KSO_WM_TEMPLATE_CATEGORY" val="custom"/>
  <p:tag name="KSO_WM_UNIT_PRESET_TEXT_INDEX" val="-1"/>
  <p:tag name="KSO_WM_UNIT_PRESET_TEXT_LEN" val="0"/>
</p:tagLst>
</file>

<file path=ppt/tags/tag1564.xml><?xml version="1.0" encoding="utf-8"?>
<p:tagLst xmlns:p="http://schemas.openxmlformats.org/presentationml/2006/main">
  <p:tag name="KSO_WM_UNIT_PRESET_TEXT" val="01"/>
  <p:tag name="KSO_WM_BEAUTIFY_FLAG" val="#wm#"/>
  <p:tag name="KSO_WM_FIGMA_FLAG" val="#fgm#"/>
  <p:tag name="KSO_WM_UNIT_INDEX" val="1"/>
  <p:tag name="KSO_WM_UNIT_TYPE" val="e"/>
  <p:tag name="KSO_WM_UNIT_ID" val="_10*e*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06"/>
  <p:tag name="KSO_WM_TEMPLATE_CATEGORY" val="custom"/>
</p:tagLst>
</file>

<file path=ppt/tags/tag1565.xml><?xml version="1.0" encoding="utf-8"?>
<p:tagLst xmlns:p="http://schemas.openxmlformats.org/presentationml/2006/main">
  <p:tag name="KSO_WM_SLIDE_CONTENT_ORIENTATION" val="center"/>
  <p:tag name="KSO_WM_SLIDE_HAS_MASK" val="0"/>
  <p:tag name="KSO_WM_SLIDE_ITEM_CNT" val="0"/>
  <p:tag name="KSO_WM_SLIDE_TYPE" val="sectionTitle"/>
  <p:tag name="KSO_WM_TEMPLATE_SUBCATEGORY" val="29"/>
  <p:tag name="KSO_WM_BEAUTIFY_FLAG" val="#wm#"/>
  <p:tag name="KSO_WM_TEMPLATE_SLIDE_ID" val="slide_8d1615941f9e1a55"/>
  <p:tag name="KSO_WM_TEMPLATE_INDEX" val="40490306"/>
  <p:tag name="KSO_WM_TEMPLATE_CATEGORY" val="custom"/>
  <p:tag name="KSO_WM_SLIDE_INDEX" val="3"/>
  <p:tag name="KSO_WM_SLIDE_ID" val="custom40490306_9"/>
  <p:tag name="KSO_WM_TEMPLATE_MASTER_TYPE" val="0"/>
  <p:tag name="KSO_WM_SLIDE_LAYOUT" val="a_e"/>
  <p:tag name="KSO_WM_SLIDE_LAYOUT_CNT" val="1_1"/>
  <p:tag name="KSO_WM_TEMPLATE_COLOR_TYPE" val="0"/>
  <p:tag name="KSO_WM_TAG_VERSION" val="3.0"/>
</p:tagLst>
</file>

<file path=ppt/tags/tag1566.xml><?xml version="1.0" encoding="utf-8"?>
<p:tagLst xmlns:p="http://schemas.openxmlformats.org/presentationml/2006/main">
  <p:tag name="KSO_WM_BEAUTIFY_FLAG" val="#fgm#"/>
  <p:tag name="KSO_WM_FIGMA_FLAG" val="#fgm#"/>
  <p:tag name="KSO_WM_UNIT_INDEX" val="1"/>
  <p:tag name="KSO_WM_UNIT_TYPE" val="a"/>
  <p:tag name="KSO_WM_LAYOUT_CHECK_HASH" val="1a12001187cea5e85673212a98f85d8e3c5315af"/>
  <p:tag name="KSO_WM_NEWLAYOUT_GROUP_ID" val="layout_31"/>
  <p:tag name="KSO_WM_NEWLAYOUT_ID" val="slide_f0d6b2b67c5ac978"/>
  <p:tag name="KSO_WM_UNIT_PRESET_TEXT" val="单击此处添加标题"/>
</p:tagLst>
</file>

<file path=ppt/tags/tag1567.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1568.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VCG41N1406653743&quot;,&quot;product_name&quot;:&quot;wps-wpp-pc&quot;,&quot;intention_code&quot;:&quot;wps_wpp_generate_doc_pay&quot;}*auto_gallery_3.0.4_Mock_V1_prod*1767006098396_fe436d_9a2942acf2db-slide-46"/>
</p:tagLst>
</file>

<file path=ppt/tags/tag156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157.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57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1571.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 name="KSO_WM_UNIT_PRESET_TEXT" val=" "/>
</p:tagLst>
</file>

<file path=ppt/tags/tag1572.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 name="MH_PIC_SOURCE_TYPE" val="generate_slide_ai*{&quot;id&quot;:&quot;VCG41N647176346&quot;,&quot;product_name&quot;:&quot;wps-wpp-pc&quot;,&quot;intention_code&quot;:&quot;wps_wpp_generate_doc_pay&quot;}*auto_gallery_3.0.4_Mock_V1_prod*1767006098396_fe436d_9a2942acf2db-slide-46"/>
</p:tagLst>
</file>

<file path=ppt/tags/tag1573.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157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1575.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 name="KSO_WM_UNIT_PRESET_TEXT" val=" "/>
</p:tagLst>
</file>

<file path=ppt/tags/tag1576.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 name="MH_PIC_SOURCE_TYPE" val="generate_slide_ai*{&quot;id&quot;:&quot;https://sjzg-images.ks3-cn-beijing-internal.ksyun.com/tim_gen_images/doubao_gen/21ad745701f84d346dbc41b4fcc3d6f8_0.png?Expires=1767092501\u0026AWSAccessKeyId=AKLTHzmNYxS86KQFnb2pvxtA\u0026Signature=qVc8PbYIGpkV6q1Xes%2BandJXKLw%3D&quot;,&quot;product_name&quot;:&quot;wps-wpp-pc&quot;,&quot;intention_code&quot;:&quot;wps_wpp_generate_doc_pay&quot;}*auto_cache_hit_3.0.4_Mock_V1_prod*1767006098396_fe436d_9a2942acf2db-slide-46"/>
</p:tagLst>
</file>

<file path=ppt/tags/tag1577.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1578.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1579.xml><?xml version="1.0" encoding="utf-8"?>
<p:tagLst xmlns:p="http://schemas.openxmlformats.org/presentationml/2006/main">
  <p:tag name="KSO_WM_SLIDE_CONTENT_ORIENTATION" val=""/>
  <p:tag name="KSO_WM_SLIDE_HAS_MASK" val="0"/>
  <p:tag name="KSO_WM_SLIDE_ITEM_CNT" val="3"/>
  <p:tag name="KSO_WM_SLIDE_TYPE" val="text"/>
  <p:tag name="KSO_WM_TEMPLATE_SUBCATEGORY" val="29"/>
  <p:tag name="KSO_WM_BEAUTIFY_FLAG" val="#wm#"/>
  <p:tag name="KSO_WM_TEMPLATE_FIGMA_ID" val="69796632452"/>
  <p:tag name="KSO_WM_TEMPLATE_SLIDE_ID" val="slide_f0d6b2b67c5ac978"/>
</p:tagLst>
</file>

<file path=ppt/tags/tag158.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1580.xml><?xml version="1.0" encoding="utf-8"?>
<p:tagLst xmlns:p="http://schemas.openxmlformats.org/presentationml/2006/main">
  <p:tag name="KSO_WM_BEAUTIFY_FLAG" val="#fgm#"/>
  <p:tag name="KSO_WM_FIGMA_FLAG" val="#fgm#"/>
  <p:tag name="KSO_WM_UNIT_INDEX" val="1"/>
  <p:tag name="KSO_WM_UNIT_TYPE" val="a"/>
  <p:tag name="KSO_WM_LAYOUT_CHECK_HASH" val="9285fdef04588070e287ebb8edaddda47d5954d2"/>
  <p:tag name="KSO_WM_NEWLAYOUT_GROUP_ID" val="layout_61"/>
  <p:tag name="KSO_WM_NEWLAYOUT_ID" val="slide_366fb304533f48a4"/>
  <p:tag name="KSO_WM_UNIT_PRESET_TEXT" val="单击此处添加标题"/>
</p:tagLst>
</file>

<file path=ppt/tags/tag1581.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VCG41N1408354838&quot;,&quot;product_name&quot;:&quot;wps-wpp-pc&quot;,&quot;intention_code&quot;:&quot;wps_wpp_generate_doc_pay&quot;}*auto_gallery_3.0.4_Mock_V1_prod*1767006098396_fe436d_9a2942acf2db-slide-47"/>
</p:tagLst>
</file>

<file path=ppt/tags/tag1582.xml><?xml version="1.0" encoding="utf-8"?>
<p:tagLst xmlns:p="http://schemas.openxmlformats.org/presentationml/2006/main">
  <p:tag name="KSO_WM_FIGMA_DECORATION_INDEX" val="17_contentModel"/>
  <p:tag name="$PH_EXT" val="2"/>
  <p:tag name="KSO_WM_BEAUTIFY_FLAG" val="#fgm#"/>
  <p:tag name="KSO_WM_FIGMA_FLAG" val="#fgm#"/>
  <p:tag name="KSO_WM_SYNC_SLIDE_TEXT" val="1"/>
  <p:tag name="KSO_WM_UNIT_INDEX" val="1_1"/>
  <p:tag name="KSO_WM_UNIT_TYPE" val="l_i"/>
  <p:tag name="KSO_WM_UNIT_PRESET_TEXT" val=" "/>
</p:tagLst>
</file>

<file path=ppt/tags/tag158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158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1585.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32452"/>
  <p:tag name="KSO_WM_TEMPLATE_SLIDE_ID" val="slide_366fb304533f48a4"/>
</p:tagLst>
</file>

<file path=ppt/tags/tag1586.xml><?xml version="1.0" encoding="utf-8"?>
<p:tagLst xmlns:p="http://schemas.openxmlformats.org/presentationml/2006/main">
  <p:tag name="KSO_WM_BEAUTIFY_FLAG" val="#fgm#"/>
  <p:tag name="KSO_WM_FIGMA_FLAG" val="#fgm#"/>
  <p:tag name="KSO_WM_UNIT_INDEX" val="1"/>
  <p:tag name="KSO_WM_UNIT_TYPE" val="a"/>
  <p:tag name="KSO_WM_LAYOUT_CHECK_HASH" val="3bd8e9ab8cb5a9ba846274bd1656f5590e2388e8"/>
  <p:tag name="KSO_WM_NEWLAYOUT_GROUP_ID" val="layout_24"/>
  <p:tag name="KSO_WM_NEWLAYOUT_ID" val="slide_cb7e80b1572e04a8"/>
  <p:tag name="KSO_WM_UNIT_PRESET_TEXT" val="单击此处添加标题"/>
</p:tagLst>
</file>

<file path=ppt/tags/tag1587.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1588.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1589.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https://sjzg-images.ks3-cn-beijing-internal.ksyun.com/tim_gen_images/doubao_gen/43ce4f39d52caa6aefed43b674c71773_0.png?Expires=1767092501\u0026AWSAccessKeyId=AKLTHzmNYxS86KQFnb2pvxtA\u0026Signature=KjvOHwfzhNhlKnE2%2FmsHL798U0M%3D&quot;,&quot;product_name&quot;:&quot;wps-wpp-pc&quot;,&quot;intention_code&quot;:&quot;wps_wpp_generate_doc_pay&quot;}*auto_cache_hit_3.0.4_Mock_V1_prod*1767006098396_fe436d_9a2942acf2db-slide-48"/>
</p:tagLst>
</file>

<file path=ppt/tags/tag159.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1590.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159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1592.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 name="KSO_WM_UNIT_PRESET_TEXT" val=" "/>
</p:tagLst>
</file>

<file path=ppt/tags/tag1593.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 name="MH_PIC_SOURCE_TYPE" val="generate_slide_ai*{&quot;id&quot;:&quot;https://sjzg-images.ks3-cn-beijing-internal.ksyun.com/tim_gen_images/doubao_gen/a991a0d3b2a031d85ffc457781a94c3e_0.png?Expires=1767092500\u0026AWSAccessKeyId=AKLTHzmNYxS86KQFnb2pvxtA\u0026Signature=S%2F5RaqEtKTCR3ZAv%2FN%2Bc4deoq1o%3D&quot;,&quot;product_name&quot;:&quot;wps-wpp-pc&quot;,&quot;intention_code&quot;:&quot;wps_wpp_generate_doc_pay&quot;}*auto_cache_hit_3.0.4_Mock_V1_prod*1767006098396_fe436d_9a2942acf2db-slide-48"/>
</p:tagLst>
</file>

<file path=ppt/tags/tag1594.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1595.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1596.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 name="KSO_WM_UNIT_PRESET_TEXT" val=" "/>
</p:tagLst>
</file>

<file path=ppt/tags/tag1597.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 name="MH_PIC_SOURCE_TYPE" val="generate_slide_ai*{&quot;id&quot;:&quot;https://sjzg-images.ks3-cn-beijing-internal.ksyun.com/tim_gen_images/doubao_gen/3e950400c467b54302f475e19c7ad16f_0.png?Expires=1767092501\u0026AWSAccessKeyId=AKLTHzmNYxS86KQFnb2pvxtA\u0026Signature=SJq6%2FLr%2FsM8v57%2BeqVRNMMLwL7U%3D&quot;,&quot;product_name&quot;:&quot;wps-wpp-pc&quot;,&quot;intention_code&quot;:&quot;wps_wpp_generate_doc_pay&quot;}*auto_cache_hit_3.0.4_Mock_V1_prod*1767006098396_fe436d_9a2942acf2db-slide-48"/>
</p:tagLst>
</file>

<file path=ppt/tags/tag1598.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1599.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600.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 name="KSO_WM_UNIT_PRESET_TEXT" val=" "/>
</p:tagLst>
</file>

<file path=ppt/tags/tag1601.xml><?xml version="1.0" encoding="utf-8"?>
<p:tagLst xmlns:p="http://schemas.openxmlformats.org/presentationml/2006/main">
  <p:tag name="KSO_WM_BEAUTIFY_FLAG" val="#fgm#"/>
  <p:tag name="KSO_WM_DIAGRAM_GROUP_CODE" val="1"/>
  <p:tag name="KSO_WM_FIGMA_FLAG" val="#fgm#"/>
  <p:tag name="KSO_WM_UNIT_INDEX" val="1_4_1"/>
  <p:tag name="KSO_WM_UNIT_TYPE" val="l_h_d"/>
  <p:tag name="MH_PIC_SOURCE_TYPE" val="generate_slide_ai*{&quot;id&quot;:&quot;https://sjzg-images.ks3-cn-beijing-internal.ksyun.com/tim_gen_images/doubao_gen/e1d24174a7c8fe3b01583122d543cf3c_0.png?Expires=1767092501\u0026AWSAccessKeyId=AKLTHzmNYxS86KQFnb2pvxtA\u0026Signature=kkCPF1duk6j0D4076UxUiS7s8Tc%3D&quot;,&quot;product_name&quot;:&quot;wps-wpp-pc&quot;,&quot;intention_code&quot;:&quot;wps_wpp_generate_doc_pay&quot;}*auto_cache_hit_3.0.4_Mock_V1_prod*1767006098396_fe436d_9a2942acf2db-slide-48"/>
</p:tagLst>
</file>

<file path=ppt/tags/tag1602.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 name="KSO_WM_UNIT_PRESET_TEXT" val="项标题"/>
</p:tagLst>
</file>

<file path=ppt/tags/tag1603.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1604.xml><?xml version="1.0" encoding="utf-8"?>
<p:tagLst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69796632452"/>
  <p:tag name="KSO_WM_TEMPLATE_SLIDE_ID" val="slide_cb7e80b1572e04a8"/>
</p:tagLst>
</file>

<file path=ppt/tags/tag1605.xml><?xml version="1.0" encoding="utf-8"?>
<p:tagLst xmlns:p="http://schemas.openxmlformats.org/presentationml/2006/main">
  <p:tag name="KSO_WM_BEAUTIFY_FLAG" val="#fgm#"/>
  <p:tag name="KSO_WM_FIGMA_FLAG" val="#fgm#"/>
  <p:tag name="KSO_WM_UNIT_INDEX" val="1"/>
  <p:tag name="KSO_WM_UNIT_TYPE" val="a"/>
  <p:tag name="KSO_WM_LAYOUT_CHECK_HASH" val="829521eb7cbb7d5086b17e28f46261fd2526e727"/>
  <p:tag name="KSO_WM_NEWLAYOUT_GROUP_ID" val="layout_10003"/>
  <p:tag name="KSO_WM_NEWLAYOUT_ID" val="slide_9f5748403830d2c3"/>
  <p:tag name="KSO_WM_UNIT_PRESET_TEXT" val="单击此处添加标题"/>
</p:tagLst>
</file>

<file path=ppt/tags/tag160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1607.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160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1609.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32452"/>
  <p:tag name="KSO_WM_TEMPLATE_SLIDE_ID" val="slide_9f5748403830d2c3"/>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610.xml><?xml version="1.0" encoding="utf-8"?>
<p:tagLst xmlns:p="http://schemas.openxmlformats.org/presentationml/2006/main">
  <p:tag name="KSO_WM_BEAUTIFY_FLAG" val="#fgm#"/>
  <p:tag name="KSO_WM_FIGMA_FLAG" val="#fgm#"/>
  <p:tag name="KSO_WM_UNIT_INDEX" val="1"/>
  <p:tag name="KSO_WM_UNIT_TYPE" val="a"/>
  <p:tag name="KSO_WM_LAYOUT_CHECK_HASH" val="da4f82863a1eba96b048dec5b0ebd5a0781e413b"/>
  <p:tag name="KSO_WM_NEWLAYOUT_GROUP_ID" val="layout_43"/>
  <p:tag name="KSO_WM_NEWLAYOUT_ID" val="slide_ff9322fba41ef5aa"/>
  <p:tag name="KSO_WM_UNIT_PRESET_TEXT" val="单击此处添加标题"/>
</p:tagLst>
</file>

<file path=ppt/tags/tag1611.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1612.xml><?xml version="1.0" encoding="utf-8"?>
<p:tagLst xmlns:p="http://schemas.openxmlformats.org/presentationml/2006/main">
  <p:tag name="KSO_WM_FIGMA_DECORATION_INDEX" val="18_contentModel"/>
  <p:tag name="$PH_EXT" val="2"/>
  <p:tag name="KSO_WM_BEAUTIFY_FLAG" val="#fgm#"/>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 name="KSO_WM_UNIT_PRESET_TEXT" val=" "/>
</p:tagLst>
</file>

<file path=ppt/tags/tag161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161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1615.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1616.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1617.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32452"/>
  <p:tag name="KSO_WM_TEMPLATE_SLIDE_ID" val="slide_ff9322fba41ef5aa"/>
</p:tagLst>
</file>

<file path=ppt/tags/tag1618.xml><?xml version="1.0" encoding="utf-8"?>
<p:tagLst xmlns:p="http://schemas.openxmlformats.org/presentationml/2006/main">
  <p:tag name="KSO_WM_BEAUTIFY_FLAG" val="#fgm#"/>
  <p:tag name="KSO_WM_FIGMA_FLAG" val="#fgm#"/>
  <p:tag name="KSO_WM_UNIT_INDEX" val="1"/>
  <p:tag name="KSO_WM_UNIT_TYPE" val="a"/>
  <p:tag name="KSO_WM_LAYOUT_CHECK_HASH" val="d36afe7b60c6aed37b93ddba474cf7ef96bde954"/>
  <p:tag name="KSO_WM_NEWLAYOUT_GROUP_ID" val="layout_43"/>
  <p:tag name="KSO_WM_NEWLAYOUT_ID" val="slide_91c8b9a217d54c0e"/>
  <p:tag name="KSO_WM_UNIT_PRESET_TEXT" val="单击此处添加标题"/>
</p:tagLst>
</file>

<file path=ppt/tags/tag1619.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620.xml><?xml version="1.0" encoding="utf-8"?>
<p:tagLst xmlns:p="http://schemas.openxmlformats.org/presentationml/2006/main">
  <p:tag name="KSO_WM_FIGMA_DECORATION_INDEX" val="18_contentModel"/>
  <p:tag name="$PH_EXT" val="2"/>
  <p:tag name="KSO_WM_BEAUTIFY_FLAG" val="#fgm#"/>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 name="KSO_WM_UNIT_PRESET_TEXT" val=" "/>
</p:tagLst>
</file>

<file path=ppt/tags/tag162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162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1623.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162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1625.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1626.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1627.xml><?xml version="1.0" encoding="utf-8"?>
<p:tagLst xmlns:p="http://schemas.openxmlformats.org/presentationml/2006/main">
  <p:tag name="KSO_WM_SLIDE_CONTENT_ORIENTATION" val=""/>
  <p:tag name="KSO_WM_SLIDE_HAS_MASK" val="0"/>
  <p:tag name="KSO_WM_SLIDE_ITEM_CNT" val="3"/>
  <p:tag name="KSO_WM_SLIDE_TYPE" val="text"/>
  <p:tag name="KSO_WM_TEMPLATE_SUBCATEGORY" val="29"/>
  <p:tag name="KSO_WM_BEAUTIFY_FLAG" val="#wm#"/>
  <p:tag name="KSO_WM_TEMPLATE_FIGMA_ID" val="69796632452"/>
  <p:tag name="KSO_WM_TEMPLATE_SLIDE_ID" val="slide_91c8b9a217d54c0e"/>
</p:tagLst>
</file>

<file path=ppt/tags/tag1628.xml><?xml version="1.0" encoding="utf-8"?>
<p:tagLst xmlns:p="http://schemas.openxmlformats.org/presentationml/2006/main">
  <p:tag name="KSO_WM_BEAUTIFY_FLAG" val="#fgm#"/>
  <p:tag name="KSO_WM_FIGMA_FLAG" val="#fgm#"/>
  <p:tag name="KSO_WM_UNIT_INDEX" val="1"/>
  <p:tag name="KSO_WM_UNIT_TYPE" val="a"/>
  <p:tag name="KSO_WM_LAYOUT_CHECK_HASH" val="abb04c4b43a24881a095a2d1c1db69e5ff727366"/>
  <p:tag name="KSO_WM_NEWLAYOUT_GROUP_ID" val="layout_7"/>
  <p:tag name="KSO_WM_NEWLAYOUT_ID" val="slide_7a875ff209c84b14"/>
  <p:tag name="KSO_WM_UNIT_PRESET_TEXT" val="单击此处添加标题"/>
</p:tagLst>
</file>

<file path=ppt/tags/tag1629.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163.xml><?xml version="1.0" encoding="utf-8"?>
<p:tagLst xmlns:p="http://schemas.openxmlformats.org/presentationml/2006/main">
  <p:tag name="KSO_WM_BEAUTIFY_FLAG" val="#fgm#"/>
  <p:tag name="KSO_WM_FIGMA_FLAG" val="#fgm#"/>
  <p:tag name="KSO_WM_UNIT_INDEX" val="1"/>
  <p:tag name="KSO_WM_UNIT_TYPE" val="a"/>
  <p:tag name="KSO_WM_LAYOUT_CHECK_HASH" val="d36afe7b60c6aed37b93ddba474cf7ef96bde954"/>
  <p:tag name="KSO_WM_NEWLAYOUT_GROUP_ID" val="layout_43"/>
  <p:tag name="KSO_WM_NEWLAYOUT_ID" val="slide_91c8b9a217d54c0e"/>
</p:tagLst>
</file>

<file path=ppt/tags/tag1630.xml><?xml version="1.0" encoding="utf-8"?>
<p:tagLst xmlns:p="http://schemas.openxmlformats.org/presentationml/2006/main">
  <p:tag name="KSO_WM_FIGMA_DECORATION_INDEX" val="17_contentModel"/>
  <p:tag name="$PH_EXT" val="2"/>
  <p:tag name="KSO_WM_BEAUTIFY_FLAG" val="#fgm#"/>
  <p:tag name="KSO_WM_FIGMA_FLAG" val="#fgm#"/>
  <p:tag name="KSO_WM_SYNC_SLIDE_TEXT" val="1"/>
  <p:tag name="KSO_WM_UNIT_INDEX" val="1_1"/>
  <p:tag name="KSO_WM_UNIT_TYPE" val="l_i"/>
  <p:tag name="KSO_WM_UNIT_PRESET_TEXT" val=" "/>
</p:tagLst>
</file>

<file path=ppt/tags/tag163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163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1633.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163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1635.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1636.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1637.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 name="KSO_WM_UNIT_PRESET_TEXT" val="项标题"/>
</p:tagLst>
</file>

<file path=ppt/tags/tag1638.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1639.xml><?xml version="1.0" encoding="utf-8"?>
<p:tagLst xmlns:p="http://schemas.openxmlformats.org/presentationml/2006/main">
  <p:tag name="KSO_WM_BEAUTIFY_FLAG" val="#fgm#"/>
  <p:tag name="KSO_WM_FIGMA_FLAG" val="#fgm#"/>
  <p:tag name="KSO_WM_UNIT_INDEX" val="1"/>
  <p:tag name="KSO_WM_UNIT_TYPE" val="d"/>
</p:tagLst>
</file>

<file path=ppt/tags/tag164.xml><?xml version="1.0" encoding="utf-8"?>
<p:tagLst xmlns:p="http://schemas.openxmlformats.org/presentationml/2006/main">
  <p:tag name="KSO_WM_BEAUTIFY_FLAG" val="#fgm#"/>
  <p:tag name="KSO_WM_FIGMA_FLAG" val="#fgm#"/>
  <p:tag name="KSO_WM_UNIT_INDEX" val="1"/>
  <p:tag name="KSO_WM_UNIT_TYPE" val="f"/>
</p:tagLst>
</file>

<file path=ppt/tags/tag1640.xml><?xml version="1.0" encoding="utf-8"?>
<p:tagLst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69796632452"/>
  <p:tag name="KSO_WM_TEMPLATE_SLIDE_ID" val="slide_7a875ff209c84b14"/>
</p:tagLst>
</file>

<file path=ppt/tags/tag1641.xml><?xml version="1.0" encoding="utf-8"?>
<p:tagLst xmlns:p="http://schemas.openxmlformats.org/presentationml/2006/main">
  <p:tag name="KSO_WM_BEAUTIFY_FLAG" val="#fgm#"/>
  <p:tag name="KSO_WM_FIGMA_FLAG" val="#fgm#"/>
  <p:tag name="KSO_WM_UNIT_INDEX" val="1"/>
  <p:tag name="KSO_WM_UNIT_TYPE" val="a"/>
  <p:tag name="KSO_WM_LAYOUT_CHECK_HASH" val="c030fe0c70bd8ef5c129580dad374efc1fd73b39"/>
  <p:tag name="KSO_WM_NEWLAYOUT_GROUP_ID" val="layout_43"/>
  <p:tag name="KSO_WM_NEWLAYOUT_ID" val="slide_f456a9fd337a7cbe"/>
  <p:tag name="KSO_WM_UNIT_PRESET_TEXT" val="单击此处添加标题"/>
</p:tagLst>
</file>

<file path=ppt/tags/tag1642.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1643.xml><?xml version="1.0" encoding="utf-8"?>
<p:tagLst xmlns:p="http://schemas.openxmlformats.org/presentationml/2006/main">
  <p:tag name="KSO_WM_FIGMA_DECORATION_INDEX" val="18_contentModel"/>
  <p:tag name="$PH_EXT" val="2"/>
  <p:tag name="KSO_WM_BEAUTIFY_FLAG" val="#fgm#"/>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 name="KSO_WM_UNIT_PRESET_TEXT" val=" "/>
</p:tagLst>
</file>

<file path=ppt/tags/tag1644.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1645.xml><?xml version="1.0" encoding="utf-8"?>
<p:tagLst xmlns:p="http://schemas.openxmlformats.org/presentationml/2006/main">
  <p:tag name="KSO_WM_FIGMA_DECORATION_INDEX" val="7"/>
  <p:tag name="$PH_EXT" val="1"/>
  <p:tag name="KSO_WM_BEAUTIFY_FLAG" val="#fgm#"/>
  <p:tag name="KSO_WM_DIAGRAM_GROUP_CODE" val="1"/>
  <p:tag name="KSO_WM_FIGMA_FLAG" val="#fgm#"/>
  <p:tag name="KSO_WM_UNIT_INDEX" val="1_1_1"/>
  <p:tag name="KSO_WM_UNIT_TYPE" val="l_h_x"/>
</p:tagLst>
</file>

<file path=ppt/tags/tag164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164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1648.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1649.xml><?xml version="1.0" encoding="utf-8"?>
<p:tagLst xmlns:p="http://schemas.openxmlformats.org/presentationml/2006/main">
  <p:tag name="KSO_WM_FIGMA_DECORATION_INDEX" val="8"/>
  <p:tag name="$PH_EXT" val="1"/>
  <p:tag name="KSO_WM_BEAUTIFY_FLAG" val="#fgm#"/>
  <p:tag name="KSO_WM_DIAGRAM_GROUP_CODE" val="1"/>
  <p:tag name="KSO_WM_FIGMA_FLAG" val="#fgm#"/>
  <p:tag name="KSO_WM_UNIT_INDEX" val="1_2_1"/>
  <p:tag name="KSO_WM_UNIT_TYPE" val="l_h_x"/>
</p:tagLst>
</file>

<file path=ppt/tags/tag165.xml><?xml version="1.0" encoding="utf-8"?>
<p:tagLst xmlns:p="http://schemas.openxmlformats.org/presentationml/2006/main">
  <p:tag name="KSO_WM_BEAUTIFY_FLAG" val="#fgm#"/>
  <p:tag name="KSO_WM_FIGMA_FLAG" val="#fgm#"/>
  <p:tag name="KSO_WM_UNIT_INDEX" val="1"/>
  <p:tag name="KSO_WM_UNIT_TYPE" val="d"/>
</p:tagLst>
</file>

<file path=ppt/tags/tag1650.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1651.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1652.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3_1"/>
  <p:tag name="KSO_WM_UNIT_TYPE" val="l_h_i"/>
  <p:tag name="KSO_WM_UNIT_PRESET_TEXT" val=" "/>
</p:tagLst>
</file>

<file path=ppt/tags/tag1653.xml><?xml version="1.0" encoding="utf-8"?>
<p:tagLst xmlns:p="http://schemas.openxmlformats.org/presentationml/2006/main">
  <p:tag name="KSO_WM_FIGMA_DECORATION_INDEX" val="9"/>
  <p:tag name="$PH_EXT" val="1"/>
  <p:tag name="KSO_WM_BEAUTIFY_FLAG" val="#fgm#"/>
  <p:tag name="KSO_WM_DIAGRAM_GROUP_CODE" val="1"/>
  <p:tag name="KSO_WM_FIGMA_FLAG" val="#fgm#"/>
  <p:tag name="KSO_WM_UNIT_INDEX" val="1_3_1"/>
  <p:tag name="KSO_WM_UNIT_TYPE" val="l_h_x"/>
</p:tagLst>
</file>

<file path=ppt/tags/tag1654.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1655.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1656.xml><?xml version="1.0" encoding="utf-8"?>
<p:tagLst xmlns:p="http://schemas.openxmlformats.org/presentationml/2006/main">
  <p:tag name="KSO_WM_SLIDE_CONTENT_ORIENTATION" val=""/>
  <p:tag name="KSO_WM_SLIDE_HAS_MASK" val="0"/>
  <p:tag name="KSO_WM_SLIDE_ITEM_CNT" val="3"/>
  <p:tag name="KSO_WM_SLIDE_TYPE" val="text"/>
  <p:tag name="KSO_WM_TEMPLATE_SUBCATEGORY" val="29"/>
  <p:tag name="KSO_WM_BEAUTIFY_FLAG" val="#wm#"/>
  <p:tag name="KSO_WM_TEMPLATE_FIGMA_ID" val="69796632452"/>
  <p:tag name="KSO_WM_TEMPLATE_SLIDE_ID" val="slide_f456a9fd337a7cbe"/>
</p:tagLst>
</file>

<file path=ppt/tags/tag1657.xml><?xml version="1.0" encoding="utf-8"?>
<p:tagLst xmlns:p="http://schemas.openxmlformats.org/presentationml/2006/main">
  <p:tag name="KSO_WM_BEAUTIFY_FLAG" val="#fgm#"/>
  <p:tag name="KSO_WM_FIGMA_FLAG" val="#fgm#"/>
  <p:tag name="KSO_WM_UNIT_INDEX" val="1"/>
  <p:tag name="KSO_WM_UNIT_TYPE" val="a"/>
  <p:tag name="KSO_WM_LAYOUT_CHECK_HASH" val="8fda3a96774d9700e4a1b7212951a5aa48a9ebd2"/>
  <p:tag name="KSO_WM_NEWLAYOUT_GROUP_ID" val="layout_39"/>
  <p:tag name="KSO_WM_NEWLAYOUT_ID" val="slide_865fe7baa74391ac"/>
  <p:tag name="KSO_WM_UNIT_PRESET_TEXT" val="单击此处添加标题"/>
</p:tagLst>
</file>

<file path=ppt/tags/tag1658.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165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166.xml><?xml version="1.0" encoding="utf-8"?>
<p:tagLst xmlns:p="http://schemas.openxmlformats.org/presentationml/2006/main">
  <p:tag name="KSO_WM_FIGMA_DECORATION_INDEX" val="18_contentModel"/>
  <p:tag name="$PH_EXT" val="2"/>
  <p:tag name="KSO_WM_BEAUTIFY_FLAG" val="#fgm#"/>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Lst>
</file>

<file path=ppt/tags/tag166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1661.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 name="KSO_WM_UNIT_PRESET_TEXT" val=" "/>
</p:tagLst>
</file>

<file path=ppt/tags/tag1662.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1663.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1664.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 name="KSO_WM_UNIT_PRESET_TEXT" val=" "/>
</p:tagLst>
</file>

<file path=ppt/tags/tag1665.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1666.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166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_1*f*1"/>
  <p:tag name="KSO_WM_UNIT_LAYERLEVEL" val="1"/>
  <p:tag name="KSO_WM_TAG_VERSION" val="3.0"/>
  <p:tag name="KSO_WM_BEAUTIFY_FLAG" val="#wm#"/>
  <p:tag name="KSO_WM_UNIT_TEXT_FILL_FORE_SCHEMECOLOR_INDEX_BRIGHTNESS" val="0.25"/>
  <p:tag name="KSO_WM_UNIT_TEXT_FILL_FORE_SCHEMECOLOR_INDEX" val="13"/>
  <p:tag name="KSO_WM_UNIT_TEXT_FILL_TYPE" val="1"/>
  <p:tag name="KSO_WM_UNIT_PRESET_TEXT" val="单击此处编辑母版文本样式&#10;第二级&#10;第三级&#10;第四级&#10;第五级"/>
  <p:tag name="KSO_WM_UNIT_ISNUMDGMTITLE" val="0"/>
  <p:tag name="KSO_WM_UNIT_TEXT_LAYER_COUNT" val="1"/>
</p:tagLst>
</file>

<file path=ppt/tags/tag1668.xml><?xml version="1.0" encoding="utf-8"?>
<p:tagLst xmlns:p="http://schemas.openxmlformats.org/presentationml/2006/main">
  <p:tag name="KSO_WM_SLIDE_CONTENT_ORIENTATION" val=""/>
  <p:tag name="KSO_WM_SLIDE_HAS_MASK" val="0"/>
  <p:tag name="KSO_WM_SLIDE_ITEM_CNT" val="3"/>
  <p:tag name="KSO_WM_SLIDE_TYPE" val="text"/>
  <p:tag name="KSO_WM_TEMPLATE_SUBCATEGORY" val="29"/>
  <p:tag name="KSO_WM_BEAUTIFY_FLAG" val="#wm#"/>
  <p:tag name="KSO_WM_TEMPLATE_FIGMA_ID" val="69796632452"/>
  <p:tag name="KSO_WM_TEMPLATE_SLIDE_ID" val="slide_865fe7baa74391ac"/>
</p:tagLst>
</file>

<file path=ppt/tags/tag1669.xml><?xml version="1.0" encoding="utf-8"?>
<p:tagLst xmlns:p="http://schemas.openxmlformats.org/presentationml/2006/main">
  <p:tag name="KSO_WM_BEAUTIFY_FLAG" val="#fgm#"/>
  <p:tag name="KSO_WM_FIGMA_FLAG" val="#fgm#"/>
  <p:tag name="KSO_WM_UNIT_INDEX" val="1"/>
  <p:tag name="KSO_WM_UNIT_TYPE" val="a"/>
  <p:tag name="KSO_WM_LAYOUT_CHECK_HASH" val="10f135a16f5197cd8303ba2a3c0fbb2e0d15f75d"/>
  <p:tag name="KSO_WM_NEWLAYOUT_GROUP_ID" val="layout_33"/>
  <p:tag name="KSO_WM_NEWLAYOUT_ID" val="slide_23d0ef6266756a54"/>
  <p:tag name="KSO_WM_UNIT_PRESET_TEXT" val="单击此处添加标题"/>
</p:tagLst>
</file>

<file path=ppt/tags/tag16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670.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1671.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167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167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167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1675.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1676.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1677.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 name="KSO_WM_UNIT_PRESET_TEXT" val=" "/>
</p:tagLst>
</file>

<file path=ppt/tags/tag1678.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1679.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16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68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 name="KSO_WM_UNIT_PRESET_TEXT" val=" "/>
</p:tagLst>
</file>

<file path=ppt/tags/tag1681.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 name="KSO_WM_UNIT_PRESET_TEXT" val="项标题"/>
</p:tagLst>
</file>

<file path=ppt/tags/tag1682.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1683.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5_1"/>
  <p:tag name="KSO_WM_UNIT_TYPE" val="l_h_i"/>
  <p:tag name="KSO_WM_UNIT_PRESET_TEXT" val=" "/>
</p:tagLst>
</file>

<file path=ppt/tags/tag1684.xml><?xml version="1.0" encoding="utf-8"?>
<p:tagLst xmlns:p="http://schemas.openxmlformats.org/presentationml/2006/main">
  <p:tag name="KSO_WM_BEAUTIFY_FLAG" val="#fgm#"/>
  <p:tag name="KSO_WM_DIAGRAM_GROUP_CODE" val="1"/>
  <p:tag name="KSO_WM_FIGMA_FLAG" val="#fgm#"/>
  <p:tag name="KSO_WM_UNIT_INDEX" val="1_5_1"/>
  <p:tag name="KSO_WM_UNIT_TYPE" val="l_h_a"/>
  <p:tag name="KSO_WM_UNIT_PRESET_TEXT" val="项标题"/>
</p:tagLst>
</file>

<file path=ppt/tags/tag1685.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 name="KSO_WM_UNIT_PRESET_TEXT" val="单击此处添加项正文"/>
</p:tagLst>
</file>

<file path=ppt/tags/tag1686.xml><?xml version="1.0" encoding="utf-8"?>
<p:tagLst xmlns:p="http://schemas.openxmlformats.org/presentationml/2006/main">
  <p:tag name="KSO_WM_SLIDE_CONTENT_ORIENTATION" val=""/>
  <p:tag name="KSO_WM_SLIDE_HAS_MASK" val="0"/>
  <p:tag name="KSO_WM_SLIDE_ITEM_CNT" val="5"/>
  <p:tag name="KSO_WM_SLIDE_TYPE" val="text"/>
  <p:tag name="KSO_WM_TEMPLATE_SUBCATEGORY" val="29"/>
  <p:tag name="KSO_WM_BEAUTIFY_FLAG" val="#wm#"/>
  <p:tag name="KSO_WM_TEMPLATE_FIGMA_ID" val="69796632452"/>
  <p:tag name="KSO_WM_TEMPLATE_SLIDE_ID" val="slide_23d0ef6266756a54"/>
</p:tagLst>
</file>

<file path=ppt/tags/tag1687.xml><?xml version="1.0" encoding="utf-8"?>
<p:tagLst xmlns:p="http://schemas.openxmlformats.org/presentationml/2006/main">
  <p:tag name="KSO_WM_BEAUTIFY_FLAG" val="#wm#"/>
  <p:tag name="KSO_WM_TEMPLATE_CATEGORY" val="custom"/>
  <p:tag name="KSO_WM_TEMPLATE_INDEX" val="40490306"/>
</p:tagLst>
</file>

<file path=ppt/tags/tag1688.xml><?xml version="1.0" encoding="utf-8"?>
<p:tagLst xmlns:p="http://schemas.openxmlformats.org/presentationml/2006/main">
  <p:tag name="KSO_WM_BEAUTIFY_FLAG" val="#fgm#"/>
  <p:tag name="KSO_WM_FIGMA_FLAG" val="#fgm#"/>
  <p:tag name="KSO_WM_UNIT_INDEX" val="1"/>
  <p:tag name="KSO_WM_UNIT_TYPE" val="a"/>
  <p:tag name="KSO_WM_LAYOUT_CHECK_HASH" val="56929fb7dfe9c1c77d7e5cda165cacb2b833ec9b"/>
  <p:tag name="KSO_WM_NEWLAYOUT_GROUP_ID" val="layout_7"/>
  <p:tag name="KSO_WM_NEWLAYOUT_ID" val="slide_eb8f29638b2109ff"/>
  <p:tag name="KSO_WM_UNIT_PRESET_TEXT" val="单击此处添加标题"/>
</p:tagLst>
</file>

<file path=ppt/tags/tag1689.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169.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690.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169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1692.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1693.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169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1695.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 name="KSO_WM_UNIT_PRESET_TEXT" val=" "/>
</p:tagLst>
</file>

<file path=ppt/tags/tag1696.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此处添加项标题"/>
</p:tagLst>
</file>

<file path=ppt/tags/tag1697.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1698.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 name="KSO_WM_UNIT_PRESET_TEXT" val=" "/>
</p:tagLst>
</file>

<file path=ppt/tags/tag1699.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 name="KSO_WM_UNIT_PRESET_TEXT" val="单击此处添加项标题"/>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70.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700.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1701.xml><?xml version="1.0" encoding="utf-8"?>
<p:tagLst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69796632452"/>
  <p:tag name="KSO_WM_TEMPLATE_SLIDE_ID" val="slide_eb8f29638b2109ff"/>
</p:tagLst>
</file>

<file path=ppt/tags/tag1702.xml><?xml version="1.0" encoding="utf-8"?>
<p:tagLst xmlns:p="http://schemas.openxmlformats.org/presentationml/2006/main">
  <p:tag name="KSO_WM_BEAUTIFY_FLAG" val="#wm#"/>
  <p:tag name="KSO_WM_TEMPLATE_CATEGORY" val="custom"/>
  <p:tag name="KSO_WM_TEMPLATE_INDEX" val="40490306"/>
</p:tagLst>
</file>

<file path=ppt/tags/tag1703.xml><?xml version="1.0" encoding="utf-8"?>
<p:tagLst xmlns:p="http://schemas.openxmlformats.org/presentationml/2006/main">
  <p:tag name="KSO_WM_UNIT_ISCONTENTSTITLE" val="0"/>
  <p:tag name="KSO_WM_BEAUTIFY_FLAG" val="#wm#"/>
  <p:tag name="KSO_WM_FIGMA_FLAG" val="#fgm#"/>
  <p:tag name="KSO_WM_UNIT_INDEX" val="1"/>
  <p:tag name="KSO_WM_UNIT_TEXT_TYPE" val="1"/>
  <p:tag name="KSO_WM_UNIT_TYPE" val="a"/>
  <p:tag name="KSO_WM_LAYOUT_CHECK_HASH" val="7b57b00d371df19333faadeb2ef95a34d4e1edc7"/>
  <p:tag name="KSO_WM_NEWLAYOUT_ID" val="335"/>
  <p:tag name="KSO_WM_UNIT_PRESET_TEXT" val="单击此处添加章节标题"/>
  <p:tag name="KSO_WM_UNIT_ID" val="_10*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06"/>
  <p:tag name="KSO_WM_TEMPLATE_CATEGORY" val="custom"/>
  <p:tag name="KSO_WM_UNIT_PRESET_TEXT_INDEX" val="-1"/>
  <p:tag name="KSO_WM_UNIT_PRESET_TEXT_LEN" val="0"/>
</p:tagLst>
</file>

<file path=ppt/tags/tag1704.xml><?xml version="1.0" encoding="utf-8"?>
<p:tagLst xmlns:p="http://schemas.openxmlformats.org/presentationml/2006/main">
  <p:tag name="KSO_WM_UNIT_PRESET_TEXT" val="01"/>
  <p:tag name="KSO_WM_BEAUTIFY_FLAG" val="#wm#"/>
  <p:tag name="KSO_WM_FIGMA_FLAG" val="#fgm#"/>
  <p:tag name="KSO_WM_UNIT_INDEX" val="1"/>
  <p:tag name="KSO_WM_UNIT_TYPE" val="e"/>
  <p:tag name="KSO_WM_UNIT_ID" val="_10*e*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06"/>
  <p:tag name="KSO_WM_TEMPLATE_CATEGORY" val="custom"/>
</p:tagLst>
</file>

<file path=ppt/tags/tag1705.xml><?xml version="1.0" encoding="utf-8"?>
<p:tagLst xmlns:p="http://schemas.openxmlformats.org/presentationml/2006/main">
  <p:tag name="KSO_WM_SLIDE_CONTENT_ORIENTATION" val="center"/>
  <p:tag name="KSO_WM_SLIDE_HAS_MASK" val="0"/>
  <p:tag name="KSO_WM_SLIDE_ITEM_CNT" val="0"/>
  <p:tag name="KSO_WM_SLIDE_TYPE" val="sectionTitle"/>
  <p:tag name="KSO_WM_TEMPLATE_SUBCATEGORY" val="29"/>
  <p:tag name="KSO_WM_BEAUTIFY_FLAG" val="#wm#"/>
  <p:tag name="KSO_WM_TEMPLATE_SLIDE_ID" val="slide_8d1615941f9e1a55"/>
  <p:tag name="KSO_WM_TEMPLATE_INDEX" val="40490306"/>
  <p:tag name="KSO_WM_TEMPLATE_CATEGORY" val="custom"/>
  <p:tag name="KSO_WM_SLIDE_INDEX" val="3"/>
  <p:tag name="KSO_WM_SLIDE_ID" val="custom40490306_9"/>
  <p:tag name="KSO_WM_TEMPLATE_MASTER_TYPE" val="0"/>
  <p:tag name="KSO_WM_SLIDE_LAYOUT" val="a_e"/>
  <p:tag name="KSO_WM_SLIDE_LAYOUT_CNT" val="1_1"/>
  <p:tag name="KSO_WM_TEMPLATE_COLOR_TYPE" val="0"/>
  <p:tag name="KSO_WM_TAG_VERSION" val="3.0"/>
</p:tagLst>
</file>

<file path=ppt/tags/tag1706.xml><?xml version="1.0" encoding="utf-8"?>
<p:tagLst xmlns:p="http://schemas.openxmlformats.org/presentationml/2006/main">
  <p:tag name="KSO_WM_BEAUTIFY_FLAG" val="#fgm#"/>
  <p:tag name="KSO_WM_FIGMA_FLAG" val="#fgm#"/>
  <p:tag name="KSO_WM_UNIT_INDEX" val="1"/>
  <p:tag name="KSO_WM_UNIT_TYPE" val="a"/>
  <p:tag name="KSO_WM_LAYOUT_CHECK_HASH" val="c77a69713964a930f01a42cb20a505e266b6f18f"/>
  <p:tag name="KSO_WM_NEWLAYOUT_GROUP_ID" val="layout_2"/>
  <p:tag name="KSO_WM_NEWLAYOUT_ID" val="slide_efebb92098ae4c0e"/>
  <p:tag name="KSO_WM_UNIT_PRESET_TEXT" val="单击此处添加标题"/>
</p:tagLst>
</file>

<file path=ppt/tags/tag1707.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1708.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https://sjzg-images.ks3-cn-beijing-internal.ksyun.com/tim_gen_images/doubao_gen/755067d18612748b0d094ed9e8921974_0.png?Expires=1767092501\u0026AWSAccessKeyId=AKLTHzmNYxS86KQFnb2pvxtA\u0026Signature=8RT4eWtZIquxB1eXruEIOszkE6U%3D&quot;,&quot;product_name&quot;:&quot;wps-wpp-pc&quot;,&quot;intention_code&quot;:&quot;wps_wpp_generate_doc_pay&quot;}*auto_cache_hit_3.0.4_Mock_V1_prod*1767006098396_fe436d_9a2942acf2db-slide-57"/>
</p:tagLst>
</file>

<file path=ppt/tags/tag170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171.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71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1711.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1712.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 name="MH_PIC_SOURCE_TYPE" val="generate_slide_ai*{&quot;id&quot;:&quot;http://zh-ai-group.ks3-cn-beijing-internal.ksyun.com/image_generate/image_process/production/202512/9892853f-69a6-44ae-9679-2999dfb07576.jpg?Expires=1798542105\u0026AWSAccessKeyId=AKLT9NSy7kh8TIS1UzNqLRY2\u0026Signature=w%2F%2FU67l3d9WdMcFBoDRS7s7JIPk%3D&quot;,&quot;product_name&quot;:&quot;wps-wpp-pc&quot;,&quot;intention_code&quot;:&quot;wps_wpp_generate_doc_pay&quot;}*auto_qingqiu_3.0.4_Mock_V1_prod*1767006098396_fe436d_9a2942acf2db-slide-57"/>
</p:tagLst>
</file>

<file path=ppt/tags/tag1713.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171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1715.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32452"/>
  <p:tag name="KSO_WM_TEMPLATE_SLIDE_ID" val="slide_efebb92098ae4c0e"/>
</p:tagLst>
</file>

<file path=ppt/tags/tag1716.xml><?xml version="1.0" encoding="utf-8"?>
<p:tagLst xmlns:p="http://schemas.openxmlformats.org/presentationml/2006/main">
  <p:tag name="KSO_WM_BEAUTIFY_FLAG" val="#fgm#"/>
  <p:tag name="KSO_WM_FIGMA_FLAG" val="#fgm#"/>
  <p:tag name="KSO_WM_UNIT_INDEX" val="1"/>
  <p:tag name="KSO_WM_UNIT_TYPE" val="a"/>
  <p:tag name="KSO_WM_LAYOUT_CHECK_HASH" val="f78659313745721d62b832a1e9a6c294695ca39a"/>
  <p:tag name="KSO_WM_NEWLAYOUT_GROUP_ID" val="layout_6"/>
  <p:tag name="KSO_WM_NEWLAYOUT_ID" val="slide_de19f53bce0cae15"/>
  <p:tag name="KSO_WM_UNIT_PRESET_TEXT" val="单击此处添加标题"/>
</p:tagLst>
</file>

<file path=ppt/tags/tag1717.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v3/202512/5a307bc5-5f07-4b73-9fcb-025b868b48ad.jpg?Expires=1798542106\u0026AWSAccessKeyId=AKLT9NSy7kh8TIS1UzNqLRY2\u0026Signature=STubu7Twa5vbf4oegjKsTmGVxm0%3D&quot;,&quot;product_name&quot;:&quot;wps-wpp-pc&quot;,&quot;intention_code&quot;:&quot;wps_wpp_generate_doc_pay&quot;}*auto_qingqiu_3.0.4_Mock_V1_prod*1767006098396_fe436d_9a2942acf2db-slide-58"/>
</p:tagLst>
</file>

<file path=ppt/tags/tag1718.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171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172.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72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1721.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32452"/>
  <p:tag name="KSO_WM_TEMPLATE_SLIDE_ID" val="slide_de19f53bce0cae15"/>
</p:tagLst>
</file>

<file path=ppt/tags/tag1722.xml><?xml version="1.0" encoding="utf-8"?>
<p:tagLst xmlns:p="http://schemas.openxmlformats.org/presentationml/2006/main">
  <p:tag name="KSO_WM_BEAUTIFY_FLAG" val="#fgm#"/>
  <p:tag name="KSO_WM_FIGMA_FLAG" val="#fgm#"/>
  <p:tag name="KSO_WM_UNIT_INDEX" val="1"/>
  <p:tag name="KSO_WM_UNIT_TYPE" val="a"/>
  <p:tag name="KSO_WM_LAYOUT_CHECK_HASH" val="4107f1e7834864d74a97f0af39a56b4ae80c7513"/>
  <p:tag name="KSO_WM_NEWLAYOUT_GROUP_ID" val="layout_46"/>
  <p:tag name="KSO_WM_NEWLAYOUT_ID" val="slide_a771a7c61d0cd45c"/>
  <p:tag name="KSO_WM_UNIT_PRESET_TEXT" val="单击此处添加标题"/>
</p:tagLst>
</file>

<file path=ppt/tags/tag1723.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1724.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1725.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VCG41N941703184&quot;,&quot;product_name&quot;:&quot;wps-wpp-pc&quot;,&quot;intention_code&quot;:&quot;wps_wpp_generate_doc_pay&quot;}*auto_gallery_3.0.4_Mock_V1_prod*1767006098396_fe436d_9a2942acf2db-slide-59"/>
</p:tagLst>
</file>

<file path=ppt/tags/tag172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172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1728.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1729.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 name="MH_PIC_SOURCE_TYPE" val="generate_slide_ai*{&quot;id&quot;:&quot;VCG41N1483503867&quot;,&quot;product_name&quot;:&quot;wps-wpp-pc&quot;,&quot;intention_code&quot;:&quot;wps_wpp_generate_doc_pay&quot;}*auto_gallery_3.0.4_Mock_V1_prod*1767006098396_fe436d_9a2942acf2db-slide-59"/>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730.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1731.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1732.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3_1"/>
  <p:tag name="KSO_WM_UNIT_TYPE" val="l_h_i"/>
  <p:tag name="KSO_WM_UNIT_PRESET_TEXT" val=" "/>
</p:tagLst>
</file>

<file path=ppt/tags/tag1733.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 name="MH_PIC_SOURCE_TYPE" val="generate_slide_ai*{&quot;id&quot;:&quot;VCG41N1133518170&quot;,&quot;product_name&quot;:&quot;wps-wpp-pc&quot;,&quot;intention_code&quot;:&quot;wps_wpp_generate_doc_pay&quot;}*auto_gallery_3.0.4_Mock_V1_prod*1767006098396_fe436d_9a2942acf2db-slide-59"/>
</p:tagLst>
</file>

<file path=ppt/tags/tag1734.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此处添加项标题"/>
</p:tagLst>
</file>

<file path=ppt/tags/tag1735.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1736.xml><?xml version="1.0" encoding="utf-8"?>
<p:tagLst xmlns:p="http://schemas.openxmlformats.org/presentationml/2006/main">
  <p:tag name="KSO_WM_SLIDE_CONTENT_ORIENTATION" val=""/>
  <p:tag name="KSO_WM_SLIDE_HAS_MASK" val="0"/>
  <p:tag name="KSO_WM_SLIDE_ITEM_CNT" val="3"/>
  <p:tag name="KSO_WM_SLIDE_TYPE" val="text"/>
  <p:tag name="KSO_WM_TEMPLATE_SUBCATEGORY" val="29"/>
  <p:tag name="KSO_WM_BEAUTIFY_FLAG" val="#wm#"/>
  <p:tag name="KSO_WM_TEMPLATE_FIGMA_ID" val="69796632452"/>
  <p:tag name="KSO_WM_TEMPLATE_SLIDE_ID" val="slide_a771a7c61d0cd45c"/>
</p:tagLst>
</file>

<file path=ppt/tags/tag1737.xml><?xml version="1.0" encoding="utf-8"?>
<p:tagLst xmlns:p="http://schemas.openxmlformats.org/presentationml/2006/main">
  <p:tag name="KSO_WM_BEAUTIFY_FLAG" val="#fgm#"/>
  <p:tag name="KSO_WM_FIGMA_FLAG" val="#fgm#"/>
  <p:tag name="KSO_WM_UNIT_INDEX" val="1"/>
  <p:tag name="KSO_WM_UNIT_TYPE" val="a"/>
  <p:tag name="KSO_WM_LAYOUT_CHECK_HASH" val="e8fcf02b738225f56494ad58e183ed0df6ff8174"/>
  <p:tag name="KSO_WM_NEWLAYOUT_GROUP_ID" val="layout_7"/>
  <p:tag name="KSO_WM_NEWLAYOUT_ID" val="slide_5060b7308a3ea960"/>
  <p:tag name="KSO_WM_UNIT_PRESET_TEXT" val="单击此处添加标题"/>
</p:tagLst>
</file>

<file path=ppt/tags/tag1738.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173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74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1741.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1742.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1743.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174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 name="KSO_WM_UNIT_PRESET_TEXT" val=" "/>
</p:tagLst>
</file>

<file path=ppt/tags/tag1745.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1746.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1747.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 name="KSO_WM_UNIT_PRESET_TEXT" val=" "/>
</p:tagLst>
</file>

<file path=ppt/tags/tag1748.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 name="KSO_WM_UNIT_PRESET_TEXT" val="项标题"/>
</p:tagLst>
</file>

<file path=ppt/tags/tag1749.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75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5_1"/>
  <p:tag name="KSO_WM_UNIT_TYPE" val="l_h_i"/>
  <p:tag name="KSO_WM_UNIT_PRESET_TEXT" val=" "/>
</p:tagLst>
</file>

<file path=ppt/tags/tag1751.xml><?xml version="1.0" encoding="utf-8"?>
<p:tagLst xmlns:p="http://schemas.openxmlformats.org/presentationml/2006/main">
  <p:tag name="KSO_WM_BEAUTIFY_FLAG" val="#fgm#"/>
  <p:tag name="KSO_WM_DIAGRAM_GROUP_CODE" val="1"/>
  <p:tag name="KSO_WM_FIGMA_FLAG" val="#fgm#"/>
  <p:tag name="KSO_WM_UNIT_INDEX" val="1_5_1"/>
  <p:tag name="KSO_WM_UNIT_TYPE" val="l_h_a"/>
  <p:tag name="KSO_WM_UNIT_PRESET_TEXT" val="项标题"/>
</p:tagLst>
</file>

<file path=ppt/tags/tag1752.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 name="KSO_WM_UNIT_PRESET_TEXT" val="单击此处添加项正文"/>
</p:tagLst>
</file>

<file path=ppt/tags/tag1753.xml><?xml version="1.0" encoding="utf-8"?>
<p:tagLst xmlns:p="http://schemas.openxmlformats.org/presentationml/2006/main">
  <p:tag name="KSO_WM_SLIDE_CONTENT_ORIENTATION" val=""/>
  <p:tag name="KSO_WM_SLIDE_HAS_MASK" val="0"/>
  <p:tag name="KSO_WM_SLIDE_ITEM_CNT" val="5"/>
  <p:tag name="KSO_WM_SLIDE_TYPE" val="text"/>
  <p:tag name="KSO_WM_TEMPLATE_SUBCATEGORY" val="29"/>
  <p:tag name="KSO_WM_BEAUTIFY_FLAG" val="#wm#"/>
  <p:tag name="KSO_WM_TEMPLATE_FIGMA_ID" val="69796632452"/>
  <p:tag name="KSO_WM_TEMPLATE_SLIDE_ID" val="slide_5060b7308a3ea960"/>
</p:tagLst>
</file>

<file path=ppt/tags/tag1754.xml><?xml version="1.0" encoding="utf-8"?>
<p:tagLst xmlns:p="http://schemas.openxmlformats.org/presentationml/2006/main">
  <p:tag name="KSO_WM_BEAUTIFY_FLAG" val="#wm#"/>
  <p:tag name="KSO_WM_TEMPLATE_CATEGORY" val="custom"/>
  <p:tag name="KSO_WM_TEMPLATE_INDEX" val="40490306"/>
</p:tagLst>
</file>

<file path=ppt/tags/tag1755.xml><?xml version="1.0" encoding="utf-8"?>
<p:tagLst xmlns:p="http://schemas.openxmlformats.org/presentationml/2006/main">
  <p:tag name="KSO_WM_BEAUTIFY_FLAG" val="#wm#"/>
  <p:tag name="KSO_WM_TEMPLATE_CATEGORY" val="custom"/>
  <p:tag name="KSO_WM_TEMPLATE_INDEX" val="40490306"/>
</p:tagLst>
</file>

<file path=ppt/tags/tag1756.xml><?xml version="1.0" encoding="utf-8"?>
<p:tagLst xmlns:p="http://schemas.openxmlformats.org/presentationml/2006/main">
  <p:tag name="KSO_WM_BEAUTIFY_FLAG" val="#fgm#"/>
  <p:tag name="KSO_WM_FIGMA_FLAG" val="#fgm#"/>
  <p:tag name="KSO_WM_UNIT_INDEX" val="1"/>
  <p:tag name="KSO_WM_UNIT_TYPE" val="a"/>
  <p:tag name="KSO_WM_LAYOUT_CHECK_HASH" val="5bc9793ddd623f99f94a2a48700f11344bb5d485"/>
  <p:tag name="KSO_WM_NEWLAYOUT_GROUP_ID" val="layout_50"/>
  <p:tag name="KSO_WM_NEWLAYOUT_ID" val="slide_420f9648e3f69c9a"/>
  <p:tag name="KSO_WM_UNIT_PRESET_TEXT" val="单击此处添加标题"/>
</p:tagLst>
</file>

<file path=ppt/tags/tag1757.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1758.xml><?xml version="1.0" encoding="utf-8"?>
<p:tagLst xmlns:p="http://schemas.openxmlformats.org/presentationml/2006/main">
  <p:tag name="KSO_WM_FIGMA_DECORATION_INDEX" val="18_contentModel"/>
  <p:tag name="$PH_EXT" val="2"/>
  <p:tag name="KSO_WM_BEAUTIFY_FLAG" val="#fgm#"/>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 name="KSO_WM_UNIT_PRESET_TEXT" val=" "/>
</p:tagLst>
</file>

<file path=ppt/tags/tag1759.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176.xml><?xml version="1.0" encoding="utf-8"?>
<p:tagLst xmlns:p="http://schemas.openxmlformats.org/presentationml/2006/main">
  <p:tag name="KSO_WM_BEAUTIFY_FLAG" val="#fgm#"/>
  <p:tag name="KSO_WM_FIGMA_FLAG" val="#fgm#"/>
  <p:tag name="KSO_WM_UNIT_INDEX" val="1"/>
  <p:tag name="KSO_WM_UNIT_TYPE" val="a"/>
  <p:tag name="KSO_WM_LAYOUT_CHECK_HASH" val="829521eb7cbb7d5086b17e28f46261fd2526e727"/>
  <p:tag name="KSO_WM_NEWLAYOUT_GROUP_ID" val="layout_10003"/>
  <p:tag name="KSO_WM_NEWLAYOUT_ID" val="slide_9f5748403830d2c3"/>
</p:tagLst>
</file>

<file path=ppt/tags/tag1760.xml><?xml version="1.0" encoding="utf-8"?>
<p:tagLst xmlns:p="http://schemas.openxmlformats.org/presentationml/2006/main">
  <p:tag name="KSO_WM_BEAUTIFY_FLAG" val="#fgm#"/>
  <p:tag name="KSO_WM_DIAGRAM_GROUP_CODE" val="1"/>
  <p:tag name="KSO_WM_FIGMA_FLAG" val="#fgm#"/>
  <p:tag name="KSO_WM_UNIT_INDEX" val="1_1_2"/>
  <p:tag name="KSO_WM_UNIT_SUBTYPE" val="d"/>
  <p:tag name="KSO_WM_UNIT_TYPE" val="l_h_i"/>
  <p:tag name="KSO_WM_UNIT_PRESET_TEXT" val="01"/>
</p:tagLst>
</file>

<file path=ppt/tags/tag176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176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1763.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1764.xml><?xml version="1.0" encoding="utf-8"?>
<p:tagLst xmlns:p="http://schemas.openxmlformats.org/presentationml/2006/main">
  <p:tag name="KSO_WM_BEAUTIFY_FLAG" val="#fgm#"/>
  <p:tag name="KSO_WM_DIAGRAM_GROUP_CODE" val="1"/>
  <p:tag name="KSO_WM_FIGMA_FLAG" val="#fgm#"/>
  <p:tag name="KSO_WM_UNIT_INDEX" val="1_2_2"/>
  <p:tag name="KSO_WM_UNIT_SUBTYPE" val="d"/>
  <p:tag name="KSO_WM_UNIT_TYPE" val="l_h_i"/>
  <p:tag name="KSO_WM_UNIT_PRESET_TEXT" val="02"/>
</p:tagLst>
</file>

<file path=ppt/tags/tag1765.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1766.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1767.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32452"/>
  <p:tag name="KSO_WM_TEMPLATE_SLIDE_ID" val="slide_420f9648e3f69c9a"/>
</p:tagLst>
</file>

<file path=ppt/tags/tag1768.xml><?xml version="1.0" encoding="utf-8"?>
<p:tagLst xmlns:p="http://schemas.openxmlformats.org/presentationml/2006/main">
  <p:tag name="KSO_WM_BEAUTIFY_FLAG" val="#wm#"/>
  <p:tag name="KSO_WM_TEMPLATE_CATEGORY" val="custom"/>
  <p:tag name="KSO_WM_TEMPLATE_INDEX" val="40490306"/>
</p:tagLst>
</file>

<file path=ppt/tags/tag1769.xml><?xml version="1.0" encoding="utf-8"?>
<p:tagLst xmlns:p="http://schemas.openxmlformats.org/presentationml/2006/main">
  <p:tag name="KSO_WM_BEAUTIFY_FLAG" val="#fgm#"/>
  <p:tag name="KSO_WM_FIGMA_FLAG" val="#fgm#"/>
  <p:tag name="KSO_WM_UNIT_INDEX" val="1"/>
  <p:tag name="KSO_WM_UNIT_TYPE" val="a"/>
  <p:tag name="KSO_WM_LAYOUT_CHECK_HASH" val="42e62d8938cc162e51ad94a523d18827d5e65c7c"/>
  <p:tag name="KSO_WM_NEWLAYOUT_GROUP_ID" val="layout_33"/>
  <p:tag name="KSO_WM_NEWLAYOUT_ID" val="slide_aa55e0d6ad14f831"/>
  <p:tag name="KSO_WM_UNIT_PRESET_TEXT" val="单击此处添加标题"/>
</p:tagLst>
</file>

<file path=ppt/tags/tag17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770.xml><?xml version="1.0" encoding="utf-8"?>
<p:tagLst xmlns:p="http://schemas.openxmlformats.org/presentationml/2006/main">
  <p:tag name="KSO_WM_FIGMA_DECORATION_INDEX" val="17_contentModel"/>
  <p:tag name="$PH_EXT" val="2"/>
  <p:tag name="KSO_WM_BEAUTIFY_FLAG" val="#fgm#"/>
  <p:tag name="KSO_WM_FIGMA_FLAG" val="#fgm#"/>
  <p:tag name="KSO_WM_SYNC_SLIDE_TEXT" val="1"/>
  <p:tag name="KSO_WM_UNIT_INDEX" val="1_1"/>
  <p:tag name="KSO_WM_UNIT_TYPE" val="l_i"/>
  <p:tag name="KSO_WM_UNIT_PRESET_TEXT" val=" "/>
</p:tagLst>
</file>

<file path=ppt/tags/tag177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177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1773.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177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1775.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1776.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1777.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 name="KSO_WM_UNIT_PRESET_TEXT" val="项标题"/>
</p:tagLst>
</file>

<file path=ppt/tags/tag1778.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1779.xml><?xml version="1.0" encoding="utf-8"?>
<p:tagLst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69796632452"/>
  <p:tag name="KSO_WM_TEMPLATE_SLIDE_ID" val="slide_aa55e0d6ad14f831"/>
</p:tagLst>
</file>

<file path=ppt/tags/tag178.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1780.xml><?xml version="1.0" encoding="utf-8"?>
<p:tagLst xmlns:p="http://schemas.openxmlformats.org/presentationml/2006/main">
  <p:tag name="KSO_WM_BEAUTIFY_FLAG" val="#fgm#"/>
  <p:tag name="KSO_WM_FIGMA_FLAG" val="#fgm#"/>
  <p:tag name="KSO_WM_UNIT_INDEX" val="1"/>
  <p:tag name="KSO_WM_UNIT_TYPE" val="a"/>
  <p:tag name="KSO_WM_LAYOUT_CHECK_HASH" val="3a7aadea5cfc6031575f509510fb3a6e1ba193d9"/>
  <p:tag name="KSO_WM_NEWLAYOUT_GROUP_ID" val="layout_50"/>
  <p:tag name="KSO_WM_NEWLAYOUT_ID" val="slide_3a3dc6b07f0ccdf4"/>
  <p:tag name="KSO_WM_UNIT_PRESET_TEXT" val="单击此处添加标题"/>
</p:tagLst>
</file>

<file path=ppt/tags/tag1781.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1782.xml><?xml version="1.0" encoding="utf-8"?>
<p:tagLst xmlns:p="http://schemas.openxmlformats.org/presentationml/2006/main">
  <p:tag name="KSO_WM_FIGMA_DECORATION_INDEX" val="18_contentModel"/>
  <p:tag name="$PH_EXT" val="2"/>
  <p:tag name="KSO_WM_BEAUTIFY_FLAG" val="#fgm#"/>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 name="KSO_WM_UNIT_PRESET_TEXT" val=" "/>
</p:tagLst>
</file>

<file path=ppt/tags/tag1783.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1784.xml><?xml version="1.0" encoding="utf-8"?>
<p:tagLst xmlns:p="http://schemas.openxmlformats.org/presentationml/2006/main">
  <p:tag name="KSO_WM_BEAUTIFY_FLAG" val="#fgm#"/>
  <p:tag name="KSO_WM_DIAGRAM_GROUP_CODE" val="1"/>
  <p:tag name="KSO_WM_FIGMA_FLAG" val="#fgm#"/>
  <p:tag name="KSO_WM_UNIT_INDEX" val="1_1_2"/>
  <p:tag name="KSO_WM_UNIT_SUBTYPE" val="d"/>
  <p:tag name="KSO_WM_UNIT_TYPE" val="l_h_i"/>
  <p:tag name="KSO_WM_UNIT_PRESET_TEXT" val="01"/>
</p:tagLst>
</file>

<file path=ppt/tags/tag178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178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1787.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1788.xml><?xml version="1.0" encoding="utf-8"?>
<p:tagLst xmlns:p="http://schemas.openxmlformats.org/presentationml/2006/main">
  <p:tag name="KSO_WM_BEAUTIFY_FLAG" val="#fgm#"/>
  <p:tag name="KSO_WM_DIAGRAM_GROUP_CODE" val="1"/>
  <p:tag name="KSO_WM_FIGMA_FLAG" val="#fgm#"/>
  <p:tag name="KSO_WM_UNIT_INDEX" val="1_2_2"/>
  <p:tag name="KSO_WM_UNIT_SUBTYPE" val="d"/>
  <p:tag name="KSO_WM_UNIT_TYPE" val="l_h_i"/>
  <p:tag name="KSO_WM_UNIT_PRESET_TEXT" val="02"/>
</p:tagLst>
</file>

<file path=ppt/tags/tag1789.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17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790.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1791.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3_1"/>
  <p:tag name="KSO_WM_UNIT_TYPE" val="l_h_i"/>
  <p:tag name="KSO_WM_UNIT_PRESET_TEXT" val=" "/>
</p:tagLst>
</file>

<file path=ppt/tags/tag1792.xml><?xml version="1.0" encoding="utf-8"?>
<p:tagLst xmlns:p="http://schemas.openxmlformats.org/presentationml/2006/main">
  <p:tag name="KSO_WM_BEAUTIFY_FLAG" val="#fgm#"/>
  <p:tag name="KSO_WM_DIAGRAM_GROUP_CODE" val="1"/>
  <p:tag name="KSO_WM_FIGMA_FLAG" val="#fgm#"/>
  <p:tag name="KSO_WM_UNIT_INDEX" val="1_3_2"/>
  <p:tag name="KSO_WM_UNIT_SUBTYPE" val="d"/>
  <p:tag name="KSO_WM_UNIT_TYPE" val="l_h_i"/>
  <p:tag name="KSO_WM_UNIT_PRESET_TEXT" val="03"/>
</p:tagLst>
</file>

<file path=ppt/tags/tag1793.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1794.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1795.xml><?xml version="1.0" encoding="utf-8"?>
<p:tagLst xmlns:p="http://schemas.openxmlformats.org/presentationml/2006/main">
  <p:tag name="KSO_WM_SLIDE_CONTENT_ORIENTATION" val=""/>
  <p:tag name="KSO_WM_SLIDE_HAS_MASK" val="0"/>
  <p:tag name="KSO_WM_SLIDE_ITEM_CNT" val="3"/>
  <p:tag name="KSO_WM_SLIDE_TYPE" val="text"/>
  <p:tag name="KSO_WM_TEMPLATE_SUBCATEGORY" val="29"/>
  <p:tag name="KSO_WM_BEAUTIFY_FLAG" val="#wm#"/>
  <p:tag name="KSO_WM_TEMPLATE_FIGMA_ID" val="69796632452"/>
  <p:tag name="KSO_WM_TEMPLATE_SLIDE_ID" val="slide_3a3dc6b07f0ccdf4"/>
</p:tagLst>
</file>

<file path=ppt/tags/tag1796.xml><?xml version="1.0" encoding="utf-8"?>
<p:tagLst xmlns:p="http://schemas.openxmlformats.org/presentationml/2006/main">
  <p:tag name="KSO_WM_BEAUTIFY_FLAG" val="#wm#"/>
  <p:tag name="KSO_WM_TEMPLATE_CATEGORY" val="custom"/>
  <p:tag name="KSO_WM_TEMPLATE_INDEX" val="40490306"/>
</p:tagLst>
</file>

<file path=ppt/tags/tag1797.xml><?xml version="1.0" encoding="utf-8"?>
<p:tagLst xmlns:p="http://schemas.openxmlformats.org/presentationml/2006/main">
  <p:tag name="KSO_WM_BEAUTIFY_FLAG" val="#wm#"/>
  <p:tag name="KSO_WM_FIGMA_FLAG" val="#fgm#"/>
  <p:tag name="KSO_WM_UNIT_INDEX" val="1"/>
  <p:tag name="KSO_WM_UNIT_TEXT_TYPE" val="1"/>
  <p:tag name="KSO_WM_UNIT_TYPE" val="b"/>
  <p:tag name="KSO_WM_UNIT_PRESET_TEXT" val="THE END"/>
  <p:tag name="KSO_WM_UNIT_ID" val="_11*b*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06"/>
  <p:tag name="KSO_WM_TEMPLATE_CATEGORY" val="custom"/>
  <p:tag name="KSO_WM_UNIT_ISCONTENTSTITLE" val="0"/>
  <p:tag name="KSO_WM_UNIT_PRESET_TEXT_INDEX" val="-1"/>
  <p:tag name="KSO_WM_UNIT_PRESET_TEXT_LEN" val="0"/>
</p:tagLst>
</file>

<file path=ppt/tags/tag1798.xml><?xml version="1.0" encoding="utf-8"?>
<p:tagLst xmlns:p="http://schemas.openxmlformats.org/presentationml/2006/main">
  <p:tag name="KSO_WM_UNIT_ISCONTENTSTITLE" val="0"/>
  <p:tag name="KSO_WM_BEAUTIFY_FLAG" val="#wm#"/>
  <p:tag name="KSO_WM_FIGMA_FLAG" val="#fgm#"/>
  <p:tag name="KSO_WM_UNIT_INDEX" val="1"/>
  <p:tag name="KSO_WM_UNIT_TEXT_TYPE" val="1"/>
  <p:tag name="KSO_WM_UNIT_TYPE" val="a"/>
  <p:tag name="KSO_WM_LAYOUT_CHECK_HASH" val="9bf9c7777ec41379f56eb19d3b6da1391d15544d"/>
  <p:tag name="KSO_WM_NEWLAYOUT_ID" val="341"/>
  <p:tag name="KSO_WM_UNIT_PRESET_TEXT" val="谢谢观看"/>
  <p:tag name="KSO_WM_UNIT_ID" val="_11*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06"/>
  <p:tag name="KSO_WM_TEMPLATE_CATEGORY" val="custom"/>
  <p:tag name="KSO_WM_UNIT_PRESET_TEXT_INDEX" val="-1"/>
  <p:tag name="KSO_WM_UNIT_PRESET_TEXT_LEN" val="0"/>
</p:tagLst>
</file>

<file path=ppt/tags/tag1799.xml><?xml version="1.0" encoding="utf-8"?>
<p:tagLst xmlns:p="http://schemas.openxmlformats.org/presentationml/2006/main">
  <p:tag name="KSO_WM_SLIDE_CONTENT_ORIENTATION" val="center"/>
  <p:tag name="KSO_WM_SLIDE_HAS_MASK" val="0"/>
  <p:tag name="KSO_WM_SLIDE_ITEM_CNT" val="0"/>
  <p:tag name="KSO_WM_SLIDE_TYPE" val="endPage"/>
  <p:tag name="KSO_WM_TEMPLATE_SUBCATEGORY" val="29"/>
  <p:tag name="KSO_WM_BEAUTIFY_FLAG" val="#wm#"/>
  <p:tag name="KSO_WM_TEMPLATE_SLIDE_ID" val="slide_47de9d0eaa58c516"/>
  <p:tag name="KSO_WM_TEMPLATE_INDEX" val="40490306"/>
  <p:tag name="KSO_WM_TEMPLATE_CATEGORY" val="custom"/>
  <p:tag name="KSO_WM_SLIDE_INDEX" val="5"/>
  <p:tag name="KSO_WM_SLIDE_ID" val="custom40490306_11"/>
  <p:tag name="KSO_WM_TEMPLATE_MASTER_TYPE" val="0"/>
  <p:tag name="KSO_WM_SLIDE_LAYOUT" val="a_b"/>
  <p:tag name="KSO_WM_SLIDE_LAYOUT_CNT" val="1_1"/>
  <p:tag name="KSO_WM_TEMPLATE_COLOR_TYPE" val="0"/>
  <p:tag name="KSO_WM_TAG_VERSION" val="3.0"/>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80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_1*f*1"/>
  <p:tag name="KSO_WM_UNIT_LAYERLEVEL" val="1"/>
  <p:tag name="KSO_WM_TAG_VERSION" val="3.0"/>
  <p:tag name="KSO_WM_BEAUTIFY_FLAG" val="#wm#"/>
  <p:tag name="KSO_WM_UNIT_TEXT_FILL_FORE_SCHEMECOLOR_INDEX_BRIGHTNESS" val="0.25"/>
  <p:tag name="KSO_WM_UNIT_TEXT_FILL_FORE_SCHEMECOLOR_INDEX" val="13"/>
  <p:tag name="KSO_WM_UNIT_TEXT_FILL_TYPE" val="1"/>
  <p:tag name="KSO_WM_UNIT_PRESET_TEXT" val="单击此处编辑母版文本样式&#10;第二级&#10;第三级&#10;第四级&#10;第五级"/>
  <p:tag name="KSO_WM_UNIT_ISNUMDGMTITLE" val="0"/>
  <p:tag name="KSO_WM_UNIT_TEXT_LAYER_COUNT" val="1"/>
</p:tagLst>
</file>

<file path=ppt/tags/tag180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1*a*1"/>
  <p:tag name="KSO_WM_UNIT_LAYERLEVEL" val="1"/>
  <p:tag name="KSO_WM_TAG_VERSION" val="3.0"/>
  <p:tag name="KSO_WM_BEAUTIFY_FLAG" val="#wm#"/>
  <p:tag name="KSO_WM_UNIT_CONTENT_GROUP_TYPE" val="titlestyle"/>
  <p:tag name="KSO_WM_UNIT_PRESET_TEXT" val="单击此处添加标题"/>
</p:tagLst>
</file>

<file path=ppt/tags/tag1802.xml><?xml version="1.0" encoding="utf-8"?>
<p:tagLst xmlns:p="http://schemas.openxmlformats.org/presentationml/2006/main">
  <p:tag name="KSO_WM_BEAUTIFY_FLAG" val="#wm#"/>
  <p:tag name="KSO_WM_TEMPLATE_CATEGORY" val="custom"/>
  <p:tag name="KSO_WM_TEMPLATE_INDEX" val="40490306"/>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83.xml><?xml version="1.0" encoding="utf-8"?>
<p:tagLst xmlns:p="http://schemas.openxmlformats.org/presentationml/2006/main">
  <p:tag name="KSO_WM_BEAUTIFY_FLAG" val="#fgm#"/>
  <p:tag name="KSO_WM_FIGMA_FLAG" val="#fgm#"/>
  <p:tag name="KSO_WM_UNIT_INDEX" val="1"/>
  <p:tag name="KSO_WM_UNIT_TYPE" val="a"/>
  <p:tag name="KSO_WM_LAYOUT_CHECK_HASH" val="3bd8e9ab8cb5a9ba846274bd1656f5590e2388e8"/>
  <p:tag name="KSO_WM_NEWLAYOUT_GROUP_ID" val="layout_24"/>
  <p:tag name="KSO_WM_NEWLAYOUT_ID" val="slide_cb7e80b1572e04a8"/>
</p:tagLst>
</file>

<file path=ppt/tags/tag184.xml><?xml version="1.0" encoding="utf-8"?>
<p:tagLst xmlns:p="http://schemas.openxmlformats.org/presentationml/2006/main">
  <p:tag name="KSO_WM_BEAUTIFY_FLAG" val="#fgm#"/>
  <p:tag name="KSO_WM_FIGMA_FLAG" val="#fgm#"/>
  <p:tag name="KSO_WM_UNIT_INDEX" val="1"/>
  <p:tag name="KSO_WM_UNIT_TYPE" val="f"/>
</p:tagLst>
</file>

<file path=ppt/tags/tag185.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186.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18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8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89.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19.xml><?xml version="1.0" encoding="utf-8"?>
<p:tagLst xmlns:p="http://schemas.openxmlformats.org/presentationml/2006/main">
  <p:tag name="KSO_WM_BEAUTIFY_FLAG" val="#fgm#"/>
  <p:tag name="KSO_WM_FIGMA_FLAG" val="#fgm#"/>
  <p:tag name="KSO_WM_UNIT_INDEX" val="1"/>
  <p:tag name="KSO_WM_UNIT_TYPE" val="a"/>
  <p:tag name="KSO_WM_LAYOUT_CHECK_HASH" val="5bc9793ddd623f99f94a2a48700f11344bb5d485"/>
  <p:tag name="KSO_WM_NEWLAYOUT_GROUP_ID" val="layout_50"/>
  <p:tag name="KSO_WM_NEWLAYOUT_ID" val="slide_420f9648e3f69c9a"/>
</p:tagLst>
</file>

<file path=ppt/tags/tag190.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191.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9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93.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194.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195.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96.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97.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Lst>
</file>

<file path=ppt/tags/tag198.xml><?xml version="1.0" encoding="utf-8"?>
<p:tagLst xmlns:p="http://schemas.openxmlformats.org/presentationml/2006/main">
  <p:tag name="KSO_WM_BEAUTIFY_FLAG" val="#fgm#"/>
  <p:tag name="KSO_WM_DIAGRAM_GROUP_CODE" val="1"/>
  <p:tag name="KSO_WM_FIGMA_FLAG" val="#fgm#"/>
  <p:tag name="KSO_WM_UNIT_INDEX" val="1_4_1"/>
  <p:tag name="KSO_WM_UNIT_TYPE" val="l_h_d"/>
</p:tagLst>
</file>

<file path=ppt/tags/tag199.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0.xml><?xml version="1.0" encoding="utf-8"?>
<p:tagLst xmlns:p="http://schemas.openxmlformats.org/presentationml/2006/main">
  <p:tag name="KSO_WM_BEAUTIFY_FLAG" val="#fgm#"/>
  <p:tag name="KSO_WM_FIGMA_FLAG" val="#fgm#"/>
  <p:tag name="KSO_WM_UNIT_INDEX" val="1"/>
  <p:tag name="KSO_WM_UNIT_TYPE" val="f"/>
</p:tagLst>
</file>

<file path=ppt/tags/tag200.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04.xml><?xml version="1.0" encoding="utf-8"?>
<p:tagLst xmlns:p="http://schemas.openxmlformats.org/presentationml/2006/main">
  <p:tag name="KSO_WM_BEAUTIFY_FLAG" val="#fgm#"/>
  <p:tag name="KSO_WM_FIGMA_FLAG" val="#fgm#"/>
  <p:tag name="KSO_WM_UNIT_INDEX" val="1"/>
  <p:tag name="KSO_WM_UNIT_TYPE" val="a"/>
  <p:tag name="KSO_WM_LAYOUT_CHECK_HASH" val="9285fdef04588070e287ebb8edaddda47d5954d2"/>
  <p:tag name="KSO_WM_NEWLAYOUT_GROUP_ID" val="layout_61"/>
  <p:tag name="KSO_WM_NEWLAYOUT_ID" val="slide_366fb304533f48a4"/>
</p:tagLst>
</file>

<file path=ppt/tags/tag205.xml><?xml version="1.0" encoding="utf-8"?>
<p:tagLst xmlns:p="http://schemas.openxmlformats.org/presentationml/2006/main">
  <p:tag name="KSO_WM_BEAUTIFY_FLAG" val="#fgm#"/>
  <p:tag name="KSO_WM_FIGMA_FLAG" val="#fgm#"/>
  <p:tag name="KSO_WM_UNIT_INDEX" val="1"/>
  <p:tag name="KSO_WM_UNIT_TYPE" val="d"/>
</p:tagLst>
</file>

<file path=ppt/tags/tag206.xml><?xml version="1.0" encoding="utf-8"?>
<p:tagLst xmlns:p="http://schemas.openxmlformats.org/presentationml/2006/main">
  <p:tag name="KSO_WM_FIGMA_DECORATION_INDEX" val="17_contentModel"/>
  <p:tag name="$PH_EXT" val="2"/>
  <p:tag name="KSO_WM_BEAUTIFY_FLAG" val="#fgm#"/>
  <p:tag name="KSO_WM_FIGMA_FLAG" val="#fgm#"/>
  <p:tag name="KSO_WM_SYNC_SLIDE_TEXT" val="1"/>
  <p:tag name="KSO_WM_UNIT_INDEX" val="1_1"/>
  <p:tag name="KSO_WM_UNIT_TYPE" val="l_i"/>
</p:tagLst>
</file>

<file path=ppt/tags/tag20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0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1.xml><?xml version="1.0" encoding="utf-8"?>
<p:tagLst xmlns:p="http://schemas.openxmlformats.org/presentationml/2006/main">
  <p:tag name="KSO_WM_BEAUTIFY_FLAG" val="#fgm#"/>
  <p:tag name="KSO_WM_FIGMA_FLAG" val="#fgm#"/>
  <p:tag name="KSO_WM_UNIT_INDEX" val="1"/>
  <p:tag name="KSO_WM_UNIT_TYPE" val="d"/>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12.xml><?xml version="1.0" encoding="utf-8"?>
<p:tagLst xmlns:p="http://schemas.openxmlformats.org/presentationml/2006/main">
  <p:tag name="KSO_WM_BEAUTIFY_FLAG" val="#fgm#"/>
  <p:tag name="KSO_WM_FIGMA_FLAG" val="#fgm#"/>
  <p:tag name="KSO_WM_UNIT_INDEX" val="1"/>
  <p:tag name="KSO_WM_UNIT_TYPE" val="a"/>
  <p:tag name="KSO_WM_LAYOUT_CHECK_HASH" val="1a12001187cea5e85673212a98f85d8e3c5315af"/>
  <p:tag name="KSO_WM_NEWLAYOUT_GROUP_ID" val="layout_31"/>
  <p:tag name="KSO_WM_NEWLAYOUT_ID" val="slide_f0d6b2b67c5ac978"/>
</p:tagLst>
</file>

<file path=ppt/tags/tag213.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214.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21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1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17.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218.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219.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2.xml><?xml version="1.0" encoding="utf-8"?>
<p:tagLst xmlns:p="http://schemas.openxmlformats.org/presentationml/2006/main">
  <p:tag name="KSO_WM_FIGMA_DECORATION_INDEX" val="18_contentModel"/>
  <p:tag name="$PH_EXT" val="2"/>
  <p:tag name="KSO_WM_BEAUTIFY_FLAG" val="#fgm#"/>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Lst>
</file>

<file path=ppt/tags/tag220.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21.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222.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223.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24.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28.xml><?xml version="1.0" encoding="utf-8"?>
<p:tagLst xmlns:p="http://schemas.openxmlformats.org/presentationml/2006/main">
  <p:tag name="KSO_WM_BEAUTIFY_FLAG" val="#fgm#"/>
  <p:tag name="KSO_WM_FIGMA_FLAG" val="#fgm#"/>
  <p:tag name="KSO_WM_UNIT_INDEX" val="1"/>
  <p:tag name="KSO_WM_UNIT_TYPE" val="a"/>
  <p:tag name="KSO_WM_LAYOUT_CHECK_HASH" val="ec1f92457ef61ca2aabdd98471a88e1991030235"/>
  <p:tag name="KSO_WM_NEWLAYOUT_GROUP_ID" val="layout_33"/>
  <p:tag name="KSO_WM_NEWLAYOUT_ID" val="slide_5aa63ac1d61f2d0d"/>
</p:tagLst>
</file>

<file path=ppt/tags/tag229.xml><?xml version="1.0" encoding="utf-8"?>
<p:tagLst xmlns:p="http://schemas.openxmlformats.org/presentationml/2006/main">
  <p:tag name="KSO_WM_BEAUTIFY_FLAG" val="#fgm#"/>
  <p:tag name="KSO_WM_FIGMA_FLAG" val="#fgm#"/>
  <p:tag name="KSO_WM_UNIT_INDEX" val="1"/>
  <p:tag name="KSO_WM_UNIT_TYPE" val="f"/>
</p:tagLst>
</file>

<file path=ppt/tags/tag23.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1_1"/>
  <p:tag name="KSO_WM_UNIT_TYPE" val="l_h_i"/>
</p:tagLst>
</file>

<file path=ppt/tags/tag230.xml><?xml version="1.0" encoding="utf-8"?>
<p:tagLst xmlns:p="http://schemas.openxmlformats.org/presentationml/2006/main">
  <p:tag name="KSO_WM_BEAUTIFY_FLAG" val="#fgm#"/>
  <p:tag name="KSO_WM_FIGMA_FLAG" val="#fgm#"/>
  <p:tag name="KSO_WM_UNIT_INDEX" val="1"/>
  <p:tag name="KSO_WM_UNIT_TYPE" val="d"/>
</p:tagLst>
</file>

<file path=ppt/tags/tag231.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23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3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3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235.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36.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37.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238.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39.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4.xml><?xml version="1.0" encoding="utf-8"?>
<p:tagLst xmlns:p="http://schemas.openxmlformats.org/presentationml/2006/main">
  <p:tag name="KSO_WM_BEAUTIFY_FLAG" val="#fgm#"/>
  <p:tag name="KSO_WM_DIAGRAM_GROUP_CODE" val="1"/>
  <p:tag name="KSO_WM_FIGMA_FLAG" val="#fgm#"/>
  <p:tag name="KSO_WM_UNIT_INDEX" val="1_1_2"/>
  <p:tag name="KSO_WM_UNIT_SUBTYPE" val="d"/>
  <p:tag name="KSO_WM_UNIT_TYPE" val="l_h_i"/>
</p:tagLst>
</file>

<file path=ppt/tags/tag24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Lst>
</file>

<file path=ppt/tags/tag241.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242.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46.xml><?xml version="1.0" encoding="utf-8"?>
<p:tagLst xmlns:p="http://schemas.openxmlformats.org/presentationml/2006/main">
  <p:tag name="KSO_WM_BEAUTIFY_FLAG" val="#fgm#"/>
  <p:tag name="KSO_WM_FIGMA_FLAG" val="#fgm#"/>
  <p:tag name="KSO_WM_UNIT_INDEX" val="1"/>
  <p:tag name="KSO_WM_UNIT_TYPE" val="a"/>
  <p:tag name="KSO_WM_LAYOUT_CHECK_HASH" val="9568cce8d984508043ee40ad07b19598652e9f19"/>
  <p:tag name="KSO_WM_NEWLAYOUT_GROUP_ID" val="layout_7"/>
  <p:tag name="KSO_WM_NEWLAYOUT_ID" val="slide_4a11a164fd7e43c4"/>
</p:tagLst>
</file>

<file path=ppt/tags/tag247.xml><?xml version="1.0" encoding="utf-8"?>
<p:tagLst xmlns:p="http://schemas.openxmlformats.org/presentationml/2006/main">
  <p:tag name="KSO_WM_BEAUTIFY_FLAG" val="#fgm#"/>
  <p:tag name="KSO_WM_FIGMA_FLAG" val="#fgm#"/>
  <p:tag name="KSO_WM_UNIT_INDEX" val="1"/>
  <p:tag name="KSO_WM_UNIT_TYPE" val="f"/>
</p:tagLst>
</file>

<file path=ppt/tags/tag248.xml><?xml version="1.0" encoding="utf-8"?>
<p:tagLst xmlns:p="http://schemas.openxmlformats.org/presentationml/2006/main">
  <p:tag name="KSO_WM_BEAUTIFY_FLAG" val="#fgm#"/>
  <p:tag name="KSO_WM_FIGMA_FLAG" val="#fgm#"/>
  <p:tag name="KSO_WM_UNIT_INDEX" val="1"/>
  <p:tag name="KSO_WM_UNIT_TYPE" val="d"/>
</p:tagLst>
</file>

<file path=ppt/tags/tag249.xml><?xml version="1.0" encoding="utf-8"?>
<p:tagLst xmlns:p="http://schemas.openxmlformats.org/presentationml/2006/main">
  <p:tag name="KSO_WM_FIGMA_DECORATION_INDEX" val="17_contentModel"/>
  <p:tag name="$PH_EXT" val="2"/>
  <p:tag name="KSO_WM_BEAUTIFY_FLAG" val="#fgm#"/>
  <p:tag name="KSO_WM_FIGMA_FLAG" val="#fgm#"/>
  <p:tag name="KSO_WM_SYNC_SLIDE_TEXT" val="1"/>
  <p:tag name="KSO_WM_UNIT_INDEX" val="1_1"/>
  <p:tag name="KSO_WM_UNIT_TYPE" val="l_i"/>
</p:tagLst>
</file>

<file path=ppt/tags/tag2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50.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5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52.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53.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54.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55.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59.xml><?xml version="1.0" encoding="utf-8"?>
<p:tagLst xmlns:p="http://schemas.openxmlformats.org/presentationml/2006/main">
  <p:tag name="KSO_WM_BEAUTIFY_FLAG" val="#fgm#"/>
  <p:tag name="KSO_WM_FIGMA_FLAG" val="#fgm#"/>
  <p:tag name="KSO_WM_UNIT_INDEX" val="1"/>
  <p:tag name="KSO_WM_UNIT_TYPE" val="a"/>
  <p:tag name="KSO_WM_LAYOUT_CHECK_HASH" val="cdff34867d41a768d7df8a7737ba076d6a20b0f8"/>
  <p:tag name="KSO_WM_NEWLAYOUT_GROUP_ID" val="layout_50"/>
  <p:tag name="KSO_WM_NEWLAYOUT_ID" val="slide_f7662923cd404225"/>
</p:tagLst>
</file>

<file path=ppt/tags/tag2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60.xml><?xml version="1.0" encoding="utf-8"?>
<p:tagLst xmlns:p="http://schemas.openxmlformats.org/presentationml/2006/main">
  <p:tag name="KSO_WM_BEAUTIFY_FLAG" val="#fgm#"/>
  <p:tag name="KSO_WM_FIGMA_FLAG" val="#fgm#"/>
  <p:tag name="KSO_WM_UNIT_INDEX" val="1"/>
  <p:tag name="KSO_WM_UNIT_TYPE" val="f"/>
</p:tagLst>
</file>

<file path=ppt/tags/tag261.xml><?xml version="1.0" encoding="utf-8"?>
<p:tagLst xmlns:p="http://schemas.openxmlformats.org/presentationml/2006/main">
  <p:tag name="KSO_WM_BEAUTIFY_FLAG" val="#fgm#"/>
  <p:tag name="KSO_WM_FIGMA_FLAG" val="#fgm#"/>
  <p:tag name="KSO_WM_UNIT_INDEX" val="1"/>
  <p:tag name="KSO_WM_UNIT_TYPE" val="d"/>
</p:tagLst>
</file>

<file path=ppt/tags/tag262.xml><?xml version="1.0" encoding="utf-8"?>
<p:tagLst xmlns:p="http://schemas.openxmlformats.org/presentationml/2006/main">
  <p:tag name="KSO_WM_FIGMA_DECORATION_INDEX" val="18_contentModel"/>
  <p:tag name="$PH_EXT" val="2"/>
  <p:tag name="KSO_WM_BEAUTIFY_FLAG" val="#fgm#"/>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Lst>
</file>

<file path=ppt/tags/tag263.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1_1"/>
  <p:tag name="KSO_WM_UNIT_TYPE" val="l_h_i"/>
</p:tagLst>
</file>

<file path=ppt/tags/tag264.xml><?xml version="1.0" encoding="utf-8"?>
<p:tagLst xmlns:p="http://schemas.openxmlformats.org/presentationml/2006/main">
  <p:tag name="KSO_WM_BEAUTIFY_FLAG" val="#fgm#"/>
  <p:tag name="KSO_WM_DIAGRAM_GROUP_CODE" val="1"/>
  <p:tag name="KSO_WM_FIGMA_FLAG" val="#fgm#"/>
  <p:tag name="KSO_WM_UNIT_INDEX" val="1_1_2"/>
  <p:tag name="KSO_WM_UNIT_SUBTYPE" val="d"/>
  <p:tag name="KSO_WM_UNIT_TYPE" val="l_h_i"/>
</p:tagLst>
</file>

<file path=ppt/tags/tag26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6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67.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2_1"/>
  <p:tag name="KSO_WM_UNIT_TYPE" val="l_h_i"/>
</p:tagLst>
</file>

<file path=ppt/tags/tag268.xml><?xml version="1.0" encoding="utf-8"?>
<p:tagLst xmlns:p="http://schemas.openxmlformats.org/presentationml/2006/main">
  <p:tag name="KSO_WM_BEAUTIFY_FLAG" val="#fgm#"/>
  <p:tag name="KSO_WM_DIAGRAM_GROUP_CODE" val="1"/>
  <p:tag name="KSO_WM_FIGMA_FLAG" val="#fgm#"/>
  <p:tag name="KSO_WM_UNIT_INDEX" val="1_2_2"/>
  <p:tag name="KSO_WM_UNIT_SUBTYPE" val="d"/>
  <p:tag name="KSO_WM_UNIT_TYPE" val="l_h_i"/>
</p:tagLst>
</file>

<file path=ppt/tags/tag269.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7.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2_1"/>
  <p:tag name="KSO_WM_UNIT_TYPE" val="l_h_i"/>
</p:tagLst>
</file>

<file path=ppt/tags/tag270.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74.xml><?xml version="1.0" encoding="utf-8"?>
<p:tagLst xmlns:p="http://schemas.openxmlformats.org/presentationml/2006/main">
  <p:tag name="KSO_WM_BEAUTIFY_FLAG" val="#fgm#"/>
  <p:tag name="KSO_WM_FIGMA_FLAG" val="#fgm#"/>
  <p:tag name="KSO_WM_UNIT_INDEX" val="1"/>
  <p:tag name="KSO_WM_UNIT_TYPE" val="a"/>
  <p:tag name="KSO_WM_LAYOUT_CHECK_HASH" val="c36d79f4d9389e1f548460a03560f833871d530c"/>
  <p:tag name="KSO_WM_NEWLAYOUT_GROUP_ID" val="layout_7"/>
  <p:tag name="KSO_WM_NEWLAYOUT_ID" val="slide_a8781390ed8f955e"/>
</p:tagLst>
</file>

<file path=ppt/tags/tag275.xml><?xml version="1.0" encoding="utf-8"?>
<p:tagLst xmlns:p="http://schemas.openxmlformats.org/presentationml/2006/main">
  <p:tag name="KSO_WM_BEAUTIFY_FLAG" val="#fgm#"/>
  <p:tag name="KSO_WM_FIGMA_FLAG" val="#fgm#"/>
  <p:tag name="KSO_WM_UNIT_INDEX" val="1"/>
  <p:tag name="KSO_WM_UNIT_TYPE" val="f"/>
</p:tagLst>
</file>

<file path=ppt/tags/tag276.xml><?xml version="1.0" encoding="utf-8"?>
<p:tagLst xmlns:p="http://schemas.openxmlformats.org/presentationml/2006/main">
  <p:tag name="KSO_WM_BEAUTIFY_FLAG" val="#fgm#"/>
  <p:tag name="KSO_WM_FIGMA_FLAG" val="#fgm#"/>
  <p:tag name="KSO_WM_UNIT_INDEX" val="1"/>
  <p:tag name="KSO_WM_UNIT_TYPE" val="d"/>
</p:tagLst>
</file>

<file path=ppt/tags/tag277.xml><?xml version="1.0" encoding="utf-8"?>
<p:tagLst xmlns:p="http://schemas.openxmlformats.org/presentationml/2006/main">
  <p:tag name="KSO_WM_FIGMA_DECORATION_INDEX" val="18_contentModel"/>
  <p:tag name="$PH_EXT" val="2"/>
  <p:tag name="KSO_WM_BEAUTIFY_FLAG" val="#fgm#"/>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Lst>
</file>

<file path=ppt/tags/tag27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7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8.xml><?xml version="1.0" encoding="utf-8"?>
<p:tagLst xmlns:p="http://schemas.openxmlformats.org/presentationml/2006/main">
  <p:tag name="KSO_WM_BEAUTIFY_FLAG" val="#fgm#"/>
  <p:tag name="KSO_WM_DIAGRAM_GROUP_CODE" val="1"/>
  <p:tag name="KSO_WM_FIGMA_FLAG" val="#fgm#"/>
  <p:tag name="KSO_WM_UNIT_INDEX" val="1_2_2"/>
  <p:tag name="KSO_WM_UNIT_SUBTYPE" val="d"/>
  <p:tag name="KSO_WM_UNIT_TYPE" val="l_h_i"/>
</p:tagLst>
</file>

<file path=ppt/tags/tag280.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81.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82.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83.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84.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285.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89.xml><?xml version="1.0" encoding="utf-8"?>
<p:tagLst xmlns:p="http://schemas.openxmlformats.org/presentationml/2006/main">
  <p:tag name="KSO_WM_BEAUTIFY_FLAG" val="#fgm#"/>
  <p:tag name="KSO_WM_FIGMA_FLAG" val="#fgm#"/>
  <p:tag name="KSO_WM_UNIT_INDEX" val="1"/>
  <p:tag name="KSO_WM_UNIT_TYPE" val="a"/>
  <p:tag name="KSO_WM_LAYOUT_CHECK_HASH" val="7517f46afb59fd8df2269bf718d6a2f862b327f9"/>
  <p:tag name="KSO_WM_NEWLAYOUT_GROUP_ID" val="layout_33"/>
  <p:tag name="KSO_WM_NEWLAYOUT_ID" val="slide_341570e89d0ce5d1"/>
</p:tagLst>
</file>

<file path=ppt/tags/tag29.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90.xml><?xml version="1.0" encoding="utf-8"?>
<p:tagLst xmlns:p="http://schemas.openxmlformats.org/presentationml/2006/main">
  <p:tag name="KSO_WM_BEAUTIFY_FLAG" val="#fgm#"/>
  <p:tag name="KSO_WM_FIGMA_FLAG" val="#fgm#"/>
  <p:tag name="KSO_WM_UNIT_INDEX" val="1"/>
  <p:tag name="KSO_WM_UNIT_TYPE" val="f"/>
</p:tagLst>
</file>

<file path=ppt/tags/tag291.xml><?xml version="1.0" encoding="utf-8"?>
<p:tagLst xmlns:p="http://schemas.openxmlformats.org/presentationml/2006/main">
  <p:tag name="KSO_WM_BEAUTIFY_FLAG" val="#fgm#"/>
  <p:tag name="KSO_WM_FIGMA_FLAG" val="#fgm#"/>
  <p:tag name="KSO_WM_UNIT_INDEX" val="1"/>
  <p:tag name="KSO_WM_UNIT_TYPE" val="d"/>
</p:tagLst>
</file>

<file path=ppt/tags/tag292.xml><?xml version="1.0" encoding="utf-8"?>
<p:tagLst xmlns:p="http://schemas.openxmlformats.org/presentationml/2006/main">
  <p:tag name="KSO_WM_FIGMA_DECORATION_INDEX" val="17_contentModel"/>
  <p:tag name="$PH_EXT" val="2"/>
  <p:tag name="KSO_WM_BEAUTIFY_FLAG" val="#fgm#"/>
  <p:tag name="KSO_WM_FIGMA_FLAG" val="#fgm#"/>
  <p:tag name="KSO_WM_SYNC_SLIDE_TEXT" val="1"/>
  <p:tag name="KSO_WM_UNIT_INDEX" val="1_1"/>
  <p:tag name="KSO_WM_UNIT_TYPE" val="l_i"/>
</p:tagLst>
</file>

<file path=ppt/tags/tag29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9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95.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96.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97.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98.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30.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3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3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302.xml><?xml version="1.0" encoding="utf-8"?>
<p:tagLst xmlns:p="http://schemas.openxmlformats.org/presentationml/2006/main">
  <p:tag name="KSO_WM_BEAUTIFY_FLAG" val="#fgm#"/>
  <p:tag name="KSO_WM_FIGMA_FLAG" val="#fgm#"/>
  <p:tag name="KSO_WM_UNIT_INDEX" val="1"/>
  <p:tag name="KSO_WM_UNIT_TYPE" val="a"/>
  <p:tag name="KSO_WM_LAYOUT_CHECK_HASH" val="c43b299f7bcfa00c193fe3a3029f7d6b1f81564c"/>
  <p:tag name="KSO_WM_NEWLAYOUT_GROUP_ID" val="layout_5"/>
  <p:tag name="KSO_WM_NEWLAYOUT_ID" val="slide_8b0eac8709d56878"/>
</p:tagLst>
</file>

<file path=ppt/tags/tag303.xml><?xml version="1.0" encoding="utf-8"?>
<p:tagLst xmlns:p="http://schemas.openxmlformats.org/presentationml/2006/main">
  <p:tag name="KSO_WM_BEAUTIFY_FLAG" val="#fgm#"/>
  <p:tag name="KSO_WM_FIGMA_FLAG" val="#fgm#"/>
  <p:tag name="KSO_WM_UNIT_INDEX" val="1"/>
  <p:tag name="KSO_WM_UNIT_TYPE" val="f"/>
</p:tagLst>
</file>

<file path=ppt/tags/tag304.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1_1"/>
  <p:tag name="KSO_WM_UNIT_TYPE" val="l_h_i"/>
</p:tagLst>
</file>

<file path=ppt/tags/tag305.xml><?xml version="1.0" encoding="utf-8"?>
<p:tagLst xmlns:p="http://schemas.openxmlformats.org/presentationml/2006/main">
  <p:tag name="KSO_WM_FIGMA_DECORATION_INDEX" val="15"/>
  <p:tag name="$PH_EXT" val="2"/>
  <p:tag name="KSO_WM_BEAUTIFY_FLAG" val="#fgm#"/>
  <p:tag name="KSO_WM_DIAGRAM_GROUP_CODE" val="1"/>
  <p:tag name="KSO_WM_FIGMA_FLAG" val="#fgm#"/>
  <p:tag name="KSO_WM_SYNC_SLIDE_TEXT" val="1"/>
  <p:tag name="KSO_WM_UNIT_INDEX" val="1_1_2"/>
  <p:tag name="KSO_WM_UNIT_TYPE" val="l_h_i"/>
</p:tagLst>
</file>

<file path=ppt/tags/tag306.xml><?xml version="1.0" encoding="utf-8"?>
<p:tagLst xmlns:p="http://schemas.openxmlformats.org/presentationml/2006/main">
  <p:tag name="KSO_WM_FIGMA_DECORATION_INDEX" val="1"/>
  <p:tag name="$PH_EXT" val="1"/>
  <p:tag name="KSO_WM_BEAUTIFY_FLAG" val="#fgm#"/>
  <p:tag name="KSO_WM_DIAGRAM_GROUP_CODE" val="1"/>
  <p:tag name="KSO_WM_FIGMA_FLAG" val="#fgm#"/>
  <p:tag name="KSO_WM_UNIT_INDEX" val="1_1_1"/>
  <p:tag name="KSO_WM_UNIT_TYPE" val="l_h_x"/>
</p:tagLst>
</file>

<file path=ppt/tags/tag30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30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309.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310.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2_2"/>
  <p:tag name="KSO_WM_UNIT_TYPE" val="l_h_i"/>
</p:tagLst>
</file>

<file path=ppt/tags/tag311.xml><?xml version="1.0" encoding="utf-8"?>
<p:tagLst xmlns:p="http://schemas.openxmlformats.org/presentationml/2006/main">
  <p:tag name="KSO_WM_FIGMA_DECORATION_INDEX" val="8"/>
  <p:tag name="$PH_EXT" val="1"/>
  <p:tag name="KSO_WM_BEAUTIFY_FLAG" val="#fgm#"/>
  <p:tag name="KSO_WM_DIAGRAM_GROUP_CODE" val="1"/>
  <p:tag name="KSO_WM_FIGMA_FLAG" val="#fgm#"/>
  <p:tag name="KSO_WM_UNIT_INDEX" val="1_2_1"/>
  <p:tag name="KSO_WM_UNIT_TYPE" val="l_h_x"/>
</p:tagLst>
</file>

<file path=ppt/tags/tag312.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313.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314.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3_1"/>
  <p:tag name="KSO_WM_UNIT_TYPE" val="l_h_i"/>
</p:tagLst>
</file>

<file path=ppt/tags/tag315.xml><?xml version="1.0" encoding="utf-8"?>
<p:tagLst xmlns:p="http://schemas.openxmlformats.org/presentationml/2006/main">
  <p:tag name="KSO_WM_FIGMA_DECORATION_INDEX" val="15"/>
  <p:tag name="$PH_EXT" val="2"/>
  <p:tag name="KSO_WM_BEAUTIFY_FLAG" val="#fgm#"/>
  <p:tag name="KSO_WM_DIAGRAM_GROUP_CODE" val="1"/>
  <p:tag name="KSO_WM_FIGMA_FLAG" val="#fgm#"/>
  <p:tag name="KSO_WM_SYNC_SLIDE_TEXT" val="1"/>
  <p:tag name="KSO_WM_UNIT_INDEX" val="1_3_2"/>
  <p:tag name="KSO_WM_UNIT_TYPE" val="l_h_i"/>
</p:tagLst>
</file>

<file path=ppt/tags/tag316.xml><?xml version="1.0" encoding="utf-8"?>
<p:tagLst xmlns:p="http://schemas.openxmlformats.org/presentationml/2006/main">
  <p:tag name="KSO_WM_FIGMA_DECORATION_INDEX" val="3"/>
  <p:tag name="$PH_EXT" val="1"/>
  <p:tag name="KSO_WM_BEAUTIFY_FLAG" val="#fgm#"/>
  <p:tag name="KSO_WM_DIAGRAM_GROUP_CODE" val="1"/>
  <p:tag name="KSO_WM_FIGMA_FLAG" val="#fgm#"/>
  <p:tag name="KSO_WM_UNIT_INDEX" val="1_3_1"/>
  <p:tag name="KSO_WM_UNIT_TYPE" val="l_h_x"/>
</p:tagLst>
</file>

<file path=ppt/tags/tag317.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318.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3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3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3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322.xml><?xml version="1.0" encoding="utf-8"?>
<p:tagLst xmlns:p="http://schemas.openxmlformats.org/presentationml/2006/main">
  <p:tag name="KSO_WM_BEAUTIFY_FLAG" val="#fgm#"/>
  <p:tag name="KSO_WM_FIGMA_FLAG" val="#fgm#"/>
  <p:tag name="KSO_WM_UNIT_INDEX" val="1"/>
  <p:tag name="KSO_WM_UNIT_TYPE" val="a"/>
  <p:tag name="KSO_WM_LAYOUT_CHECK_HASH" val="4e9ede6708d615bf8517c18d30aad7fd613a134a"/>
  <p:tag name="KSO_WM_NEWLAYOUT_GROUP_ID" val="layout_4"/>
  <p:tag name="KSO_WM_NEWLAYOUT_ID" val="slide_230ecdc042bcba02"/>
</p:tagLst>
</file>

<file path=ppt/tags/tag323.xml><?xml version="1.0" encoding="utf-8"?>
<p:tagLst xmlns:p="http://schemas.openxmlformats.org/presentationml/2006/main">
  <p:tag name="KSO_WM_BEAUTIFY_FLAG" val="#fgm#"/>
  <p:tag name="KSO_WM_FIGMA_FLAG" val="#fgm#"/>
  <p:tag name="KSO_WM_UNIT_INDEX" val="1"/>
  <p:tag name="KSO_WM_UNIT_TYPE" val="f"/>
</p:tagLst>
</file>

<file path=ppt/tags/tag324.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325.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32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32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328.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2_1"/>
  <p:tag name="KSO_WM_UNIT_TYPE" val="l_h_i"/>
</p:tagLst>
</file>

<file path=ppt/tags/tag329.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330.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331.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3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3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3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335.xml><?xml version="1.0" encoding="utf-8"?>
<p:tagLst xmlns:p="http://schemas.openxmlformats.org/presentationml/2006/main">
  <p:tag name="KSO_WM_BEAUTIFY_FLAG" val="#fgm#"/>
  <p:tag name="KSO_WM_FIGMA_FLAG" val="#fgm#"/>
  <p:tag name="KSO_WM_UNIT_INDEX" val="1"/>
  <p:tag name="KSO_WM_UNIT_TYPE" val="a"/>
  <p:tag name="KSO_WM_LAYOUT_CHECK_HASH" val="e40b01dd0491926a0fbd85c8c4ee1030da9af298"/>
  <p:tag name="KSO_WM_NEWLAYOUT_GROUP_ID" val="layout_63"/>
  <p:tag name="KSO_WM_NEWLAYOUT_ID" val="slide_689cc42e3710f731"/>
</p:tagLst>
</file>

<file path=ppt/tags/tag336.xml><?xml version="1.0" encoding="utf-8"?>
<p:tagLst xmlns:p="http://schemas.openxmlformats.org/presentationml/2006/main">
  <p:tag name="KSO_WM_BEAUTIFY_FLAG" val="#fgm#"/>
  <p:tag name="KSO_WM_FIGMA_FLAG" val="#fgm#"/>
  <p:tag name="KSO_WM_UNIT_INDEX" val="1"/>
  <p:tag name="KSO_WM_UNIT_TYPE" val="d"/>
</p:tagLst>
</file>

<file path=ppt/tags/tag33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33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3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34.xml><?xml version="1.0" encoding="utf-8"?>
<p:tagLst xmlns:p="http://schemas.openxmlformats.org/presentationml/2006/main">
  <p:tag name="KSO_WM_BEAUTIFY_FLAG" val="#fgm#"/>
  <p:tag name="KSO_WM_FIGMA_FLAG" val="#fgm#"/>
  <p:tag name="KSO_WM_UNIT_INDEX" val="1"/>
  <p:tag name="KSO_WM_UNIT_TYPE" val="a"/>
  <p:tag name="KSO_WM_LAYOUT_CHECK_HASH" val="e8fcf02b738225f56494ad58e183ed0df6ff8174"/>
  <p:tag name="KSO_WM_NEWLAYOUT_GROUP_ID" val="layout_7"/>
  <p:tag name="KSO_WM_NEWLAYOUT_ID" val="slide_5060b7308a3ea960"/>
</p:tagLst>
</file>

<file path=ppt/tags/tag3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3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342.xml><?xml version="1.0" encoding="utf-8"?>
<p:tagLst xmlns:p="http://schemas.openxmlformats.org/presentationml/2006/main">
  <p:tag name="KSO_WM_BEAUTIFY_FLAG" val="#fgm#"/>
  <p:tag name="KSO_WM_FIGMA_FLAG" val="#fgm#"/>
  <p:tag name="KSO_WM_UNIT_INDEX" val="1"/>
  <p:tag name="KSO_WM_UNIT_TYPE" val="a"/>
  <p:tag name="KSO_WM_LAYOUT_CHECK_HASH" val="297a8c8c892058ffd56b31971714beb217c271c7"/>
  <p:tag name="KSO_WM_NEWLAYOUT_GROUP_ID" val="layout_30"/>
  <p:tag name="KSO_WM_NEWLAYOUT_ID" val="slide_25b27406bff22407"/>
</p:tagLst>
</file>

<file path=ppt/tags/tag343.xml><?xml version="1.0" encoding="utf-8"?>
<p:tagLst xmlns:p="http://schemas.openxmlformats.org/presentationml/2006/main">
  <p:tag name="KSO_WM_BEAUTIFY_FLAG" val="#fgm#"/>
  <p:tag name="KSO_WM_FIGMA_FLAG" val="#fgm#"/>
  <p:tag name="KSO_WM_UNIT_INDEX" val="1"/>
  <p:tag name="KSO_WM_UNIT_TYPE" val="d"/>
</p:tagLst>
</file>

<file path=ppt/tags/tag34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34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34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347.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348.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349.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35.xml><?xml version="1.0" encoding="utf-8"?>
<p:tagLst xmlns:p="http://schemas.openxmlformats.org/presentationml/2006/main">
  <p:tag name="KSO_WM_BEAUTIFY_FLAG" val="#fgm#"/>
  <p:tag name="KSO_WM_FIGMA_FLAG" val="#fgm#"/>
  <p:tag name="KSO_WM_UNIT_INDEX" val="1"/>
  <p:tag name="KSO_WM_UNIT_TYPE" val="f"/>
</p:tagLst>
</file>

<file path=ppt/tags/tag3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3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3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353.xml><?xml version="1.0" encoding="utf-8"?>
<p:tagLst xmlns:p="http://schemas.openxmlformats.org/presentationml/2006/main">
  <p:tag name="KSO_WM_BEAUTIFY_FLAG" val="#fgm#"/>
  <p:tag name="KSO_WM_FIGMA_FLAG" val="#fgm#"/>
  <p:tag name="KSO_WM_UNIT_INDEX" val="1"/>
  <p:tag name="KSO_WM_UNIT_TYPE" val="a"/>
  <p:tag name="KSO_WM_LAYOUT_CHECK_HASH" val="1eb3026b7e180088ab9275e233bdbf01c105ece1"/>
  <p:tag name="KSO_WM_NEWLAYOUT_GROUP_ID" val="layout_7"/>
  <p:tag name="KSO_WM_NEWLAYOUT_ID" val="slide_b42d134eec9f5c78"/>
</p:tagLst>
</file>

<file path=ppt/tags/tag354.xml><?xml version="1.0" encoding="utf-8"?>
<p:tagLst xmlns:p="http://schemas.openxmlformats.org/presentationml/2006/main">
  <p:tag name="KSO_WM_BEAUTIFY_FLAG" val="#fgm#"/>
  <p:tag name="KSO_WM_FIGMA_FLAG" val="#fgm#"/>
  <p:tag name="KSO_WM_UNIT_INDEX" val="1"/>
  <p:tag name="KSO_WM_UNIT_TYPE" val="f"/>
</p:tagLst>
</file>

<file path=ppt/tags/tag355.xml><?xml version="1.0" encoding="utf-8"?>
<p:tagLst xmlns:p="http://schemas.openxmlformats.org/presentationml/2006/main">
  <p:tag name="KSO_WM_BEAUTIFY_FLAG" val="#fgm#"/>
  <p:tag name="KSO_WM_FIGMA_FLAG" val="#fgm#"/>
  <p:tag name="KSO_WM_UNIT_INDEX" val="1"/>
  <p:tag name="KSO_WM_UNIT_TYPE" val="d"/>
</p:tagLst>
</file>

<file path=ppt/tags/tag356.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35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35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359.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36.xml><?xml version="1.0" encoding="utf-8"?>
<p:tagLst xmlns:p="http://schemas.openxmlformats.org/presentationml/2006/main">
  <p:tag name="KSO_WM_BEAUTIFY_FLAG" val="#fgm#"/>
  <p:tag name="KSO_WM_FIGMA_FLAG" val="#fgm#"/>
  <p:tag name="KSO_WM_UNIT_INDEX" val="1"/>
  <p:tag name="KSO_WM_UNIT_TYPE" val="d"/>
</p:tagLst>
</file>

<file path=ppt/tags/tag360.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361.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362.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363.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364.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365.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Lst>
</file>

<file path=ppt/tags/tag366.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367.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3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3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37.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3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371.xml><?xml version="1.0" encoding="utf-8"?>
<p:tagLst xmlns:p="http://schemas.openxmlformats.org/presentationml/2006/main">
  <p:tag name="KSO_WM_BEAUTIFY_FLAG" val="#fgm#"/>
  <p:tag name="KSO_WM_FIGMA_FLAG" val="#fgm#"/>
  <p:tag name="KSO_WM_UNIT_INDEX" val="1"/>
  <p:tag name="KSO_WM_UNIT_TYPE" val="a"/>
  <p:tag name="KSO_WM_LAYOUT_CHECK_HASH" val="baacb9ef2a22457755d5f257e3a9f500446adb44"/>
  <p:tag name="KSO_WM_NEWLAYOUT_GROUP_ID" val="layout_43"/>
  <p:tag name="KSO_WM_NEWLAYOUT_ID" val="slide_55366398d0b5971d"/>
</p:tagLst>
</file>

<file path=ppt/tags/tag372.xml><?xml version="1.0" encoding="utf-8"?>
<p:tagLst xmlns:p="http://schemas.openxmlformats.org/presentationml/2006/main">
  <p:tag name="KSO_WM_BEAUTIFY_FLAG" val="#fgm#"/>
  <p:tag name="KSO_WM_FIGMA_FLAG" val="#fgm#"/>
  <p:tag name="KSO_WM_UNIT_INDEX" val="1"/>
  <p:tag name="KSO_WM_UNIT_TYPE" val="f"/>
</p:tagLst>
</file>

<file path=ppt/tags/tag373.xml><?xml version="1.0" encoding="utf-8"?>
<p:tagLst xmlns:p="http://schemas.openxmlformats.org/presentationml/2006/main">
  <p:tag name="KSO_WM_BEAUTIFY_FLAG" val="#fgm#"/>
  <p:tag name="KSO_WM_FIGMA_FLAG" val="#fgm#"/>
  <p:tag name="KSO_WM_UNIT_INDEX" val="1"/>
  <p:tag name="KSO_WM_UNIT_TYPE" val="d"/>
</p:tagLst>
</file>

<file path=ppt/tags/tag374.xml><?xml version="1.0" encoding="utf-8"?>
<p:tagLst xmlns:p="http://schemas.openxmlformats.org/presentationml/2006/main">
  <p:tag name="KSO_WM_FIGMA_DECORATION_INDEX" val="18_contentModel"/>
  <p:tag name="$PH_EXT" val="2"/>
  <p:tag name="KSO_WM_BEAUTIFY_FLAG" val="#fgm#"/>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Lst>
</file>

<file path=ppt/tags/tag37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37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377.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378.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3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3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3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3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382.xml><?xml version="1.0" encoding="utf-8"?>
<p:tagLst xmlns:p="http://schemas.openxmlformats.org/presentationml/2006/main">
  <p:tag name="KSO_WM_BEAUTIFY_FLAG" val="#fgm#"/>
  <p:tag name="KSO_WM_FIGMA_FLAG" val="#fgm#"/>
  <p:tag name="KSO_WM_UNIT_INDEX" val="1"/>
  <p:tag name="KSO_WM_UNIT_TYPE" val="a"/>
  <p:tag name="KSO_WM_LAYOUT_CHECK_HASH" val="8976e704aa07541b926c5a719e2ff01d7e4ff8d9"/>
  <p:tag name="KSO_WM_NEWLAYOUT_GROUP_ID" val="layout_33"/>
  <p:tag name="KSO_WM_NEWLAYOUT_ID" val="slide_96bb4ad6f3166d0a"/>
</p:tagLst>
</file>

<file path=ppt/tags/tag383.xml><?xml version="1.0" encoding="utf-8"?>
<p:tagLst xmlns:p="http://schemas.openxmlformats.org/presentationml/2006/main">
  <p:tag name="KSO_WM_BEAUTIFY_FLAG" val="#fgm#"/>
  <p:tag name="KSO_WM_FIGMA_FLAG" val="#fgm#"/>
  <p:tag name="KSO_WM_UNIT_INDEX" val="1"/>
  <p:tag name="KSO_WM_UNIT_TYPE" val="f"/>
</p:tagLst>
</file>

<file path=ppt/tags/tag384.xml><?xml version="1.0" encoding="utf-8"?>
<p:tagLst xmlns:p="http://schemas.openxmlformats.org/presentationml/2006/main">
  <p:tag name="KSO_WM_BEAUTIFY_FLAG" val="#fgm#"/>
  <p:tag name="KSO_WM_FIGMA_FLAG" val="#fgm#"/>
  <p:tag name="KSO_WM_UNIT_INDEX" val="1"/>
  <p:tag name="KSO_WM_UNIT_TYPE" val="d"/>
</p:tagLst>
</file>

<file path=ppt/tags/tag385.xml><?xml version="1.0" encoding="utf-8"?>
<p:tagLst xmlns:p="http://schemas.openxmlformats.org/presentationml/2006/main">
  <p:tag name="KSO_WM_FIGMA_DECORATION_INDEX" val="17_contentModel"/>
  <p:tag name="$PH_EXT" val="2"/>
  <p:tag name="KSO_WM_BEAUTIFY_FLAG" val="#fgm#"/>
  <p:tag name="KSO_WM_FIGMA_FLAG" val="#fgm#"/>
  <p:tag name="KSO_WM_SYNC_SLIDE_TEXT" val="1"/>
  <p:tag name="KSO_WM_UNIT_INDEX" val="1_1"/>
  <p:tag name="KSO_WM_UNIT_TYPE" val="l_i"/>
</p:tagLst>
</file>

<file path=ppt/tags/tag38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38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388.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389.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3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3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3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3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393.xml><?xml version="1.0" encoding="utf-8"?>
<p:tagLst xmlns:p="http://schemas.openxmlformats.org/presentationml/2006/main">
  <p:tag name="KSO_WM_BEAUTIFY_FLAG" val="#fgm#"/>
  <p:tag name="KSO_WM_FIGMA_FLAG" val="#fgm#"/>
  <p:tag name="KSO_WM_UNIT_INDEX" val="1"/>
  <p:tag name="KSO_WM_UNIT_TYPE" val="a"/>
  <p:tag name="KSO_WM_LAYOUT_CHECK_HASH" val="717d6cc65fe69fcd9aa4eba632d734c8c092805d"/>
  <p:tag name="KSO_WM_NEWLAYOUT_GROUP_ID" val="layout_50"/>
  <p:tag name="KSO_WM_NEWLAYOUT_ID" val="slide_d3bba18c35737523"/>
</p:tagLst>
</file>

<file path=ppt/tags/tag394.xml><?xml version="1.0" encoding="utf-8"?>
<p:tagLst xmlns:p="http://schemas.openxmlformats.org/presentationml/2006/main">
  <p:tag name="KSO_WM_BEAUTIFY_FLAG" val="#fgm#"/>
  <p:tag name="KSO_WM_FIGMA_FLAG" val="#fgm#"/>
  <p:tag name="KSO_WM_UNIT_INDEX" val="1"/>
  <p:tag name="KSO_WM_UNIT_TYPE" val="f"/>
</p:tagLst>
</file>

<file path=ppt/tags/tag395.xml><?xml version="1.0" encoding="utf-8"?>
<p:tagLst xmlns:p="http://schemas.openxmlformats.org/presentationml/2006/main">
  <p:tag name="KSO_WM_BEAUTIFY_FLAG" val="#fgm#"/>
  <p:tag name="KSO_WM_FIGMA_FLAG" val="#fgm#"/>
  <p:tag name="KSO_WM_UNIT_INDEX" val="1"/>
  <p:tag name="KSO_WM_UNIT_TYPE" val="d"/>
</p:tagLst>
</file>

<file path=ppt/tags/tag396.xml><?xml version="1.0" encoding="utf-8"?>
<p:tagLst xmlns:p="http://schemas.openxmlformats.org/presentationml/2006/main">
  <p:tag name="KSO_WM_FIGMA_DECORATION_INDEX" val="18_contentModel"/>
  <p:tag name="$PH_EXT" val="2"/>
  <p:tag name="KSO_WM_BEAUTIFY_FLAG" val="#fgm#"/>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Lst>
</file>

<file path=ppt/tags/tag397.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1_1"/>
  <p:tag name="KSO_WM_UNIT_TYPE" val="l_h_i"/>
</p:tagLst>
</file>

<file path=ppt/tags/tag398.xml><?xml version="1.0" encoding="utf-8"?>
<p:tagLst xmlns:p="http://schemas.openxmlformats.org/presentationml/2006/main">
  <p:tag name="KSO_WM_BEAUTIFY_FLAG" val="#fgm#"/>
  <p:tag name="KSO_WM_DIAGRAM_GROUP_CODE" val="1"/>
  <p:tag name="KSO_WM_FIGMA_FLAG" val="#fgm#"/>
  <p:tag name="KSO_WM_UNIT_INDEX" val="1_1_2"/>
  <p:tag name="KSO_WM_UNIT_SUBTYPE" val="d"/>
  <p:tag name="KSO_WM_UNIT_TYPE" val="l_h_i"/>
</p:tagLst>
</file>

<file path=ppt/tags/tag39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4.xml><?xml version="1.0" encoding="utf-8"?>
<p:tagLst xmlns:p="http://schemas.openxmlformats.org/presentationml/2006/main">
  <p:tag name="KSO_WM_BEAUTIFY_FLAG" val="#fgm#"/>
  <p:tag name="KSO_WM_FIGMA_FLAG" val="#fgm#"/>
  <p:tag name="KSO_WM_UNIT_INDEX" val="1"/>
  <p:tag name="KSO_WM_UNIT_TYPE" val="a"/>
  <p:tag name="KSO_WM_LAYOUT_CHECK_HASH" val="42e62d8938cc162e51ad94a523d18827d5e65c7c"/>
  <p:tag name="KSO_WM_NEWLAYOUT_GROUP_ID" val="layout_33"/>
  <p:tag name="KSO_WM_NEWLAYOUT_ID" val="slide_aa55e0d6ad14f831"/>
</p:tagLst>
</file>

<file path=ppt/tags/tag4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40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401.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2_1"/>
  <p:tag name="KSO_WM_UNIT_TYPE" val="l_h_i"/>
</p:tagLst>
</file>

<file path=ppt/tags/tag402.xml><?xml version="1.0" encoding="utf-8"?>
<p:tagLst xmlns:p="http://schemas.openxmlformats.org/presentationml/2006/main">
  <p:tag name="KSO_WM_BEAUTIFY_FLAG" val="#fgm#"/>
  <p:tag name="KSO_WM_DIAGRAM_GROUP_CODE" val="1"/>
  <p:tag name="KSO_WM_FIGMA_FLAG" val="#fgm#"/>
  <p:tag name="KSO_WM_UNIT_INDEX" val="1_2_2"/>
  <p:tag name="KSO_WM_UNIT_SUBTYPE" val="d"/>
  <p:tag name="KSO_WM_UNIT_TYPE" val="l_h_i"/>
</p:tagLst>
</file>

<file path=ppt/tags/tag403.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40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405.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3_1"/>
  <p:tag name="KSO_WM_UNIT_TYPE" val="l_h_i"/>
</p:tagLst>
</file>

<file path=ppt/tags/tag406.xml><?xml version="1.0" encoding="utf-8"?>
<p:tagLst xmlns:p="http://schemas.openxmlformats.org/presentationml/2006/main">
  <p:tag name="KSO_WM_BEAUTIFY_FLAG" val="#fgm#"/>
  <p:tag name="KSO_WM_DIAGRAM_GROUP_CODE" val="1"/>
  <p:tag name="KSO_WM_FIGMA_FLAG" val="#fgm#"/>
  <p:tag name="KSO_WM_UNIT_INDEX" val="1_3_2"/>
  <p:tag name="KSO_WM_UNIT_SUBTYPE" val="d"/>
  <p:tag name="KSO_WM_UNIT_TYPE" val="l_h_i"/>
</p:tagLst>
</file>

<file path=ppt/tags/tag407.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408.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4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41.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4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4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412.xml><?xml version="1.0" encoding="utf-8"?>
<p:tagLst xmlns:p="http://schemas.openxmlformats.org/presentationml/2006/main">
  <p:tag name="KSO_WM_BEAUTIFY_FLAG" val="#fgm#"/>
  <p:tag name="KSO_WM_FIGMA_FLAG" val="#fgm#"/>
  <p:tag name="KSO_WM_UNIT_INDEX" val="1"/>
  <p:tag name="KSO_WM_UNIT_TYPE" val="a"/>
  <p:tag name="KSO_WM_LAYOUT_CHECK_HASH" val="3a7aadea5cfc6031575f509510fb3a6e1ba193d9"/>
  <p:tag name="KSO_WM_NEWLAYOUT_GROUP_ID" val="layout_50"/>
  <p:tag name="KSO_WM_NEWLAYOUT_ID" val="slide_3a3dc6b07f0ccdf4"/>
</p:tagLst>
</file>

<file path=ppt/tags/tag413.xml><?xml version="1.0" encoding="utf-8"?>
<p:tagLst xmlns:p="http://schemas.openxmlformats.org/presentationml/2006/main">
  <p:tag name="KSO_WM_BEAUTIFY_FLAG" val="#fgm#"/>
  <p:tag name="KSO_WM_FIGMA_FLAG" val="#fgm#"/>
  <p:tag name="KSO_WM_UNIT_INDEX" val="1"/>
  <p:tag name="KSO_WM_UNIT_TYPE" val="f"/>
</p:tagLst>
</file>

<file path=ppt/tags/tag414.xml><?xml version="1.0" encoding="utf-8"?>
<p:tagLst xmlns:p="http://schemas.openxmlformats.org/presentationml/2006/main">
  <p:tag name="KSO_WM_BEAUTIFY_FLAG" val="#fgm#"/>
  <p:tag name="KSO_WM_FIGMA_FLAG" val="#fgm#"/>
  <p:tag name="KSO_WM_UNIT_INDEX" val="1"/>
  <p:tag name="KSO_WM_UNIT_TYPE" val="d"/>
</p:tagLst>
</file>

<file path=ppt/tags/tag415.xml><?xml version="1.0" encoding="utf-8"?>
<p:tagLst xmlns:p="http://schemas.openxmlformats.org/presentationml/2006/main">
  <p:tag name="KSO_WM_FIGMA_DECORATION_INDEX" val="18_contentModel"/>
  <p:tag name="$PH_EXT" val="2"/>
  <p:tag name="KSO_WM_BEAUTIFY_FLAG" val="#fgm#"/>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Lst>
</file>

<file path=ppt/tags/tag416.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1_1"/>
  <p:tag name="KSO_WM_UNIT_TYPE" val="l_h_i"/>
</p:tagLst>
</file>

<file path=ppt/tags/tag417.xml><?xml version="1.0" encoding="utf-8"?>
<p:tagLst xmlns:p="http://schemas.openxmlformats.org/presentationml/2006/main">
  <p:tag name="KSO_WM_BEAUTIFY_FLAG" val="#fgm#"/>
  <p:tag name="KSO_WM_DIAGRAM_GROUP_CODE" val="1"/>
  <p:tag name="KSO_WM_FIGMA_FLAG" val="#fgm#"/>
  <p:tag name="KSO_WM_UNIT_INDEX" val="1_1_2"/>
  <p:tag name="KSO_WM_UNIT_SUBTYPE" val="d"/>
  <p:tag name="KSO_WM_UNIT_TYPE" val="l_h_i"/>
</p:tagLst>
</file>

<file path=ppt/tags/tag41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41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4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420.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2_1"/>
  <p:tag name="KSO_WM_UNIT_TYPE" val="l_h_i"/>
</p:tagLst>
</file>

<file path=ppt/tags/tag421.xml><?xml version="1.0" encoding="utf-8"?>
<p:tagLst xmlns:p="http://schemas.openxmlformats.org/presentationml/2006/main">
  <p:tag name="KSO_WM_BEAUTIFY_FLAG" val="#fgm#"/>
  <p:tag name="KSO_WM_DIAGRAM_GROUP_CODE" val="1"/>
  <p:tag name="KSO_WM_FIGMA_FLAG" val="#fgm#"/>
  <p:tag name="KSO_WM_UNIT_INDEX" val="1_2_2"/>
  <p:tag name="KSO_WM_UNIT_SUBTYPE" val="d"/>
  <p:tag name="KSO_WM_UNIT_TYPE" val="l_h_i"/>
</p:tagLst>
</file>

<file path=ppt/tags/tag422.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423.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424.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3_1"/>
  <p:tag name="KSO_WM_UNIT_TYPE" val="l_h_i"/>
</p:tagLst>
</file>

<file path=ppt/tags/tag425.xml><?xml version="1.0" encoding="utf-8"?>
<p:tagLst xmlns:p="http://schemas.openxmlformats.org/presentationml/2006/main">
  <p:tag name="KSO_WM_BEAUTIFY_FLAG" val="#fgm#"/>
  <p:tag name="KSO_WM_DIAGRAM_GROUP_CODE" val="1"/>
  <p:tag name="KSO_WM_FIGMA_FLAG" val="#fgm#"/>
  <p:tag name="KSO_WM_UNIT_INDEX" val="1_3_2"/>
  <p:tag name="KSO_WM_UNIT_SUBTYPE" val="d"/>
  <p:tag name="KSO_WM_UNIT_TYPE" val="l_h_i"/>
</p:tagLst>
</file>

<file path=ppt/tags/tag426.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427.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4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4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43.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4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431.xml><?xml version="1.0" encoding="utf-8"?>
<p:tagLst xmlns:p="http://schemas.openxmlformats.org/presentationml/2006/main">
  <p:tag name="KSO_WM_BEAUTIFY_FLAG" val="#fgm#"/>
  <p:tag name="KSO_WM_FIGMA_FLAG" val="#fgm#"/>
  <p:tag name="KSO_WM_UNIT_INDEX" val="1"/>
  <p:tag name="KSO_WM_UNIT_TYPE" val="a"/>
  <p:tag name="KSO_WM_LAYOUT_CHECK_HASH" val="56929fb7dfe9c1c77d7e5cda165cacb2b833ec9b"/>
  <p:tag name="KSO_WM_NEWLAYOUT_GROUP_ID" val="layout_7"/>
  <p:tag name="KSO_WM_NEWLAYOUT_ID" val="slide_eb8f29638b2109ff"/>
</p:tagLst>
</file>

<file path=ppt/tags/tag432.xml><?xml version="1.0" encoding="utf-8"?>
<p:tagLst xmlns:p="http://schemas.openxmlformats.org/presentationml/2006/main">
  <p:tag name="KSO_WM_BEAUTIFY_FLAG" val="#fgm#"/>
  <p:tag name="KSO_WM_FIGMA_FLAG" val="#fgm#"/>
  <p:tag name="KSO_WM_UNIT_INDEX" val="1"/>
  <p:tag name="KSO_WM_UNIT_TYPE" val="f"/>
</p:tagLst>
</file>

<file path=ppt/tags/tag433.xml><?xml version="1.0" encoding="utf-8"?>
<p:tagLst xmlns:p="http://schemas.openxmlformats.org/presentationml/2006/main">
  <p:tag name="KSO_WM_BEAUTIFY_FLAG" val="#fgm#"/>
  <p:tag name="KSO_WM_FIGMA_FLAG" val="#fgm#"/>
  <p:tag name="KSO_WM_UNIT_INDEX" val="1"/>
  <p:tag name="KSO_WM_UNIT_TYPE" val="d"/>
</p:tagLst>
</file>

<file path=ppt/tags/tag43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43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43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437.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438.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439.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44.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44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441.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442.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443.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Lst>
</file>

<file path=ppt/tags/tag444.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445.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4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4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4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449.xml><?xml version="1.0" encoding="utf-8"?>
<p:tagLst xmlns:p="http://schemas.openxmlformats.org/presentationml/2006/main">
  <p:tag name="KSO_WM_BEAUTIFY_FLAG" val="#fgm#"/>
  <p:tag name="KSO_WM_FIGMA_FLAG" val="#fgm#"/>
  <p:tag name="KSO_WM_UNIT_INDEX" val="1"/>
  <p:tag name="KSO_WM_UNIT_TYPE" val="a"/>
  <p:tag name="KSO_WM_LAYOUT_CHECK_HASH" val="eeda2778405790698010d6d8883063b43e2a5385"/>
  <p:tag name="KSO_WM_NEWLAYOUT_GROUP_ID" val="layout_33"/>
  <p:tag name="KSO_WM_NEWLAYOUT_ID" val="slide_aa7e2b4908817b7b"/>
</p:tagLst>
</file>

<file path=ppt/tags/tag45.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450.xml><?xml version="1.0" encoding="utf-8"?>
<p:tagLst xmlns:p="http://schemas.openxmlformats.org/presentationml/2006/main">
  <p:tag name="KSO_WM_BEAUTIFY_FLAG" val="#fgm#"/>
  <p:tag name="KSO_WM_FIGMA_FLAG" val="#fgm#"/>
  <p:tag name="KSO_WM_UNIT_INDEX" val="1"/>
  <p:tag name="KSO_WM_UNIT_TYPE" val="f"/>
</p:tagLst>
</file>

<file path=ppt/tags/tag451.xml><?xml version="1.0" encoding="utf-8"?>
<p:tagLst xmlns:p="http://schemas.openxmlformats.org/presentationml/2006/main">
  <p:tag name="KSO_WM_BEAUTIFY_FLAG" val="#fgm#"/>
  <p:tag name="KSO_WM_FIGMA_FLAG" val="#fgm#"/>
  <p:tag name="KSO_WM_UNIT_INDEX" val="1"/>
  <p:tag name="KSO_WM_UNIT_TYPE" val="d"/>
</p:tagLst>
</file>

<file path=ppt/tags/tag452.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45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45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455.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456.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457.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4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4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46.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Lst>
</file>

<file path=ppt/tags/tag4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461.xml><?xml version="1.0" encoding="utf-8"?>
<p:tagLst xmlns:p="http://schemas.openxmlformats.org/presentationml/2006/main">
  <p:tag name="KSO_WM_BEAUTIFY_FLAG" val="#fgm#"/>
  <p:tag name="KSO_WM_FIGMA_FLAG" val="#fgm#"/>
  <p:tag name="KSO_WM_UNIT_INDEX" val="1"/>
  <p:tag name="KSO_WM_UNIT_TYPE" val="a"/>
  <p:tag name="KSO_WM_LAYOUT_CHECK_HASH" val="284ad7e0811ed379d716bab3ae44c8f797f0e4f1"/>
  <p:tag name="KSO_WM_NEWLAYOUT_GROUP_ID" val="layout_28"/>
  <p:tag name="KSO_WM_NEWLAYOUT_ID" val="slide_e1ae3ca5654656f1"/>
</p:tagLst>
</file>

<file path=ppt/tags/tag462.xml><?xml version="1.0" encoding="utf-8"?>
<p:tagLst xmlns:p="http://schemas.openxmlformats.org/presentationml/2006/main">
  <p:tag name="KSO_WM_BEAUTIFY_FLAG" val="#fgm#"/>
  <p:tag name="KSO_WM_FIGMA_FLAG" val="#fgm#"/>
  <p:tag name="KSO_WM_UNIT_INDEX" val="1"/>
  <p:tag name="KSO_WM_UNIT_TYPE" val="f"/>
</p:tagLst>
</file>

<file path=ppt/tags/tag463.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464.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46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466.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467.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468.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4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47.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4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4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472.xml><?xml version="1.0" encoding="utf-8"?>
<p:tagLst xmlns:p="http://schemas.openxmlformats.org/presentationml/2006/main">
  <p:tag name="KSO_WM_BEAUTIFY_FLAG" val="#fgm#"/>
  <p:tag name="KSO_WM_FIGMA_FLAG" val="#fgm#"/>
  <p:tag name="KSO_WM_UNIT_INDEX" val="1"/>
  <p:tag name="KSO_WM_UNIT_TYPE" val="a"/>
  <p:tag name="KSO_WM_LAYOUT_CHECK_HASH" val="729b2e3f7640da60f8f5bfba663e2ae4c54d8dff"/>
  <p:tag name="KSO_WM_NEWLAYOUT_GROUP_ID" val="layout_53"/>
  <p:tag name="KSO_WM_NEWLAYOUT_ID" val="slide_d0353eb596aa5dda"/>
</p:tagLst>
</file>

<file path=ppt/tags/tag473.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474.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47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47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477.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478.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479.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48.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480.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4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4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4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484.xml><?xml version="1.0" encoding="utf-8"?>
<p:tagLst xmlns:p="http://schemas.openxmlformats.org/presentationml/2006/main">
  <p:tag name="KSO_WM_BEAUTIFY_FLAG" val="#fgm#"/>
  <p:tag name="KSO_WM_FIGMA_FLAG" val="#fgm#"/>
  <p:tag name="KSO_WM_UNIT_INDEX" val="1"/>
  <p:tag name="KSO_WM_UNIT_TYPE" val="a"/>
  <p:tag name="KSO_WM_LAYOUT_CHECK_HASH" val="d283ba25eb660dfd53787f80709a9c0aec092615"/>
  <p:tag name="KSO_WM_NEWLAYOUT_GROUP_ID" val="layout_38"/>
  <p:tag name="KSO_WM_NEWLAYOUT_ID" val="slide_c91d8aca741fdc21"/>
</p:tagLst>
</file>

<file path=ppt/tags/tag485.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486.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48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48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489.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49.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5_1"/>
  <p:tag name="KSO_WM_UNIT_TYPE" val="l_h_i"/>
</p:tagLst>
</file>

<file path=ppt/tags/tag490.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491.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49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4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4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4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496.xml><?xml version="1.0" encoding="utf-8"?>
<p:tagLst xmlns:p="http://schemas.openxmlformats.org/presentationml/2006/main">
  <p:tag name="KSO_WM_BEAUTIFY_FLAG" val="#fgm#"/>
  <p:tag name="KSO_WM_FIGMA_FLAG" val="#fgm#"/>
  <p:tag name="KSO_WM_UNIT_INDEX" val="1"/>
  <p:tag name="KSO_WM_UNIT_TYPE" val="a"/>
  <p:tag name="KSO_WM_LAYOUT_CHECK_HASH" val="2c9f1926cf001c9326de4683be18bc2f68133a49"/>
  <p:tag name="KSO_WM_NEWLAYOUT_GROUP_ID" val="layout_34"/>
  <p:tag name="KSO_WM_NEWLAYOUT_ID" val="slide_92ed923476a633a6"/>
</p:tagLst>
</file>

<file path=ppt/tags/tag497.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49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49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5.xml><?xml version="1.0" encoding="utf-8"?>
<p:tagLst xmlns:p="http://schemas.openxmlformats.org/presentationml/2006/main">
  <p:tag name="KSO_WM_BEAUTIFY_FLAG" val="#fgm#"/>
  <p:tag name="KSO_WM_FIGMA_FLAG" val="#fgm#"/>
  <p:tag name="KSO_WM_UNIT_INDEX" val="1"/>
  <p:tag name="KSO_WM_UNIT_TYPE" val="f"/>
</p:tagLst>
</file>

<file path=ppt/tags/tag50.xml><?xml version="1.0" encoding="utf-8"?>
<p:tagLst xmlns:p="http://schemas.openxmlformats.org/presentationml/2006/main">
  <p:tag name="KSO_WM_BEAUTIFY_FLAG" val="#fgm#"/>
  <p:tag name="KSO_WM_DIAGRAM_GROUP_CODE" val="1"/>
  <p:tag name="KSO_WM_FIGMA_FLAG" val="#fgm#"/>
  <p:tag name="KSO_WM_UNIT_INDEX" val="1_5_1"/>
  <p:tag name="KSO_WM_UNIT_TYPE" val="l_h_a"/>
</p:tagLst>
</file>

<file path=ppt/tags/tag500.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501.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50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503.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504.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505.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506.xml><?xml version="1.0" encoding="utf-8"?>
<p:tagLst xmlns:p="http://schemas.openxmlformats.org/presentationml/2006/main">
  <p:tag name="KSO_WM_BEAUTIFY_FLAG" val="#fgm#"/>
  <p:tag name="KSO_WM_DIAGRAM_GROUP_CODE" val="1"/>
  <p:tag name="KSO_WM_FIGMA_FLAG" val="#fgm#"/>
  <p:tag name="KSO_WM_UNIT_INDEX" val="1_4_1"/>
  <p:tag name="KSO_WM_UNIT_TYPE" val="l_h_d"/>
</p:tagLst>
</file>

<file path=ppt/tags/tag507.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508.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509.xml><?xml version="1.0" encoding="utf-8"?>
<p:tagLst xmlns:p="http://schemas.openxmlformats.org/presentationml/2006/main">
  <p:tag name="KSO_WM_BEAUTIFY_FLAG" val="#fgm#"/>
  <p:tag name="KSO_WM_DIAGRAM_GROUP_CODE" val="1"/>
  <p:tag name="KSO_WM_FIGMA_FLAG" val="#fgm#"/>
  <p:tag name="KSO_WM_UNIT_INDEX" val="1_5_1"/>
  <p:tag name="KSO_WM_UNIT_TYPE" val="l_h_d"/>
</p:tagLst>
</file>

<file path=ppt/tags/tag51.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Lst>
</file>

<file path=ppt/tags/tag510.xml><?xml version="1.0" encoding="utf-8"?>
<p:tagLst xmlns:p="http://schemas.openxmlformats.org/presentationml/2006/main">
  <p:tag name="KSO_WM_BEAUTIFY_FLAG" val="#fgm#"/>
  <p:tag name="KSO_WM_DIAGRAM_GROUP_CODE" val="1"/>
  <p:tag name="KSO_WM_FIGMA_FLAG" val="#fgm#"/>
  <p:tag name="KSO_WM_UNIT_INDEX" val="1_5_1"/>
  <p:tag name="KSO_WM_UNIT_TYPE" val="l_h_a"/>
</p:tagLst>
</file>

<file path=ppt/tags/tag511.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Lst>
</file>

<file path=ppt/tags/tag5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5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5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515.xml><?xml version="1.0" encoding="utf-8"?>
<p:tagLst xmlns:p="http://schemas.openxmlformats.org/presentationml/2006/main">
  <p:tag name="KSO_WM_BEAUTIFY_FLAG" val="#fgm#"/>
  <p:tag name="KSO_WM_FIGMA_FLAG" val="#fgm#"/>
  <p:tag name="KSO_WM_UNIT_INDEX" val="1"/>
  <p:tag name="KSO_WM_UNIT_TYPE" val="a"/>
  <p:tag name="KSO_WM_LAYOUT_CHECK_HASH" val="6e85a92d9195f10b0bd2b09baec1837b45fcb687"/>
  <p:tag name="KSO_WM_NEWLAYOUT_GROUP_ID" val="layout_25"/>
  <p:tag name="KSO_WM_NEWLAYOUT_ID" val="slide_32eba1d764a632e7"/>
</p:tagLst>
</file>

<file path=ppt/tags/tag516.xml><?xml version="1.0" encoding="utf-8"?>
<p:tagLst xmlns:p="http://schemas.openxmlformats.org/presentationml/2006/main">
  <p:tag name="KSO_WM_BEAUTIFY_FLAG" val="#fgm#"/>
  <p:tag name="KSO_WM_FIGMA_FLAG" val="#fgm#"/>
  <p:tag name="KSO_WM_UNIT_INDEX" val="1"/>
  <p:tag name="KSO_WM_UNIT_TYPE" val="f"/>
</p:tagLst>
</file>

<file path=ppt/tags/tag517.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518.xml><?xml version="1.0" encoding="utf-8"?>
<p:tagLst xmlns:p="http://schemas.openxmlformats.org/presentationml/2006/main">
  <p:tag name="KSO_WM_BEAUTIFY_FLAG" val="#fgm#"/>
  <p:tag name="KSO_WM_DIAGRAM_GROUP_CODE" val="1"/>
  <p:tag name="KSO_WM_FIGMA_FLAG" val="#fgm#"/>
  <p:tag name="KSO_WM_UNIT_INDEX" val="1_1_3"/>
  <p:tag name="KSO_WM_UNIT_SUBTYPE" val="d"/>
  <p:tag name="KSO_WM_UNIT_TYPE" val="l_h_i"/>
</p:tagLst>
</file>

<file path=ppt/tags/tag51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52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521.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522.xml><?xml version="1.0" encoding="utf-8"?>
<p:tagLst xmlns:p="http://schemas.openxmlformats.org/presentationml/2006/main">
  <p:tag name="KSO_WM_BEAUTIFY_FLAG" val="#fgm#"/>
  <p:tag name="KSO_WM_DIAGRAM_GROUP_CODE" val="1"/>
  <p:tag name="KSO_WM_FIGMA_FLAG" val="#fgm#"/>
  <p:tag name="KSO_WM_UNIT_INDEX" val="1_2_3"/>
  <p:tag name="KSO_WM_UNIT_SUBTYPE" val="d"/>
  <p:tag name="KSO_WM_UNIT_TYPE" val="l_h_i"/>
</p:tagLst>
</file>

<file path=ppt/tags/tag523.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52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525.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526.xml><?xml version="1.0" encoding="utf-8"?>
<p:tagLst xmlns:p="http://schemas.openxmlformats.org/presentationml/2006/main">
  <p:tag name="KSO_WM_BEAUTIFY_FLAG" val="#fgm#"/>
  <p:tag name="KSO_WM_DIAGRAM_GROUP_CODE" val="1"/>
  <p:tag name="KSO_WM_FIGMA_FLAG" val="#fgm#"/>
  <p:tag name="KSO_WM_UNIT_INDEX" val="1_3_3"/>
  <p:tag name="KSO_WM_UNIT_SUBTYPE" val="d"/>
  <p:tag name="KSO_WM_UNIT_TYPE" val="l_h_i"/>
</p:tagLst>
</file>

<file path=ppt/tags/tag527.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528.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529.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530.xml><?xml version="1.0" encoding="utf-8"?>
<p:tagLst xmlns:p="http://schemas.openxmlformats.org/presentationml/2006/main">
  <p:tag name="KSO_WM_BEAUTIFY_FLAG" val="#fgm#"/>
  <p:tag name="KSO_WM_DIAGRAM_GROUP_CODE" val="1"/>
  <p:tag name="KSO_WM_FIGMA_FLAG" val="#fgm#"/>
  <p:tag name="KSO_WM_UNIT_INDEX" val="1_4_3"/>
  <p:tag name="KSO_WM_UNIT_SUBTYPE" val="d"/>
  <p:tag name="KSO_WM_UNIT_TYPE" val="l_h_i"/>
</p:tagLst>
</file>

<file path=ppt/tags/tag531.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532.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533.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5_1"/>
  <p:tag name="KSO_WM_UNIT_TYPE" val="l_h_i"/>
</p:tagLst>
</file>

<file path=ppt/tags/tag534.xml><?xml version="1.0" encoding="utf-8"?>
<p:tagLst xmlns:p="http://schemas.openxmlformats.org/presentationml/2006/main">
  <p:tag name="KSO_WM_BEAUTIFY_FLAG" val="#fgm#"/>
  <p:tag name="KSO_WM_DIAGRAM_GROUP_CODE" val="1"/>
  <p:tag name="KSO_WM_FIGMA_FLAG" val="#fgm#"/>
  <p:tag name="KSO_WM_UNIT_INDEX" val="1_5_3"/>
  <p:tag name="KSO_WM_UNIT_SUBTYPE" val="d"/>
  <p:tag name="KSO_WM_UNIT_TYPE" val="l_h_i"/>
</p:tagLst>
</file>

<file path=ppt/tags/tag535.xml><?xml version="1.0" encoding="utf-8"?>
<p:tagLst xmlns:p="http://schemas.openxmlformats.org/presentationml/2006/main">
  <p:tag name="KSO_WM_BEAUTIFY_FLAG" val="#fgm#"/>
  <p:tag name="KSO_WM_DIAGRAM_GROUP_CODE" val="1"/>
  <p:tag name="KSO_WM_FIGMA_FLAG" val="#fgm#"/>
  <p:tag name="KSO_WM_UNIT_INDEX" val="1_5_1"/>
  <p:tag name="KSO_WM_UNIT_TYPE" val="l_h_a"/>
</p:tagLst>
</file>

<file path=ppt/tags/tag536.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Lst>
</file>

<file path=ppt/tags/tag5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5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5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540.xml><?xml version="1.0" encoding="utf-8"?>
<p:tagLst xmlns:p="http://schemas.openxmlformats.org/presentationml/2006/main">
  <p:tag name="KSO_WM_BEAUTIFY_FLAG" val="#fgm#"/>
  <p:tag name="KSO_WM_FIGMA_FLAG" val="#fgm#"/>
  <p:tag name="KSO_WM_UNIT_INDEX" val="1"/>
  <p:tag name="KSO_WM_UNIT_TYPE" val="a"/>
  <p:tag name="KSO_WM_LAYOUT_CHECK_HASH" val="8fc14a6ed89a0cfcc37bfdf2bf9beb1960d73eed"/>
  <p:tag name="KSO_WM_NEWLAYOUT_GROUP_ID" val="layout_29"/>
  <p:tag name="KSO_WM_NEWLAYOUT_ID" val="slide_14ed123e16c7c173"/>
</p:tagLst>
</file>

<file path=ppt/tags/tag541.xml><?xml version="1.0" encoding="utf-8"?>
<p:tagLst xmlns:p="http://schemas.openxmlformats.org/presentationml/2006/main">
  <p:tag name="KSO_WM_BEAUTIFY_FLAG" val="#fgm#"/>
  <p:tag name="KSO_WM_FIGMA_FLAG" val="#fgm#"/>
  <p:tag name="KSO_WM_UNIT_INDEX" val="1"/>
  <p:tag name="KSO_WM_UNIT_TYPE" val="f"/>
</p:tagLst>
</file>

<file path=ppt/tags/tag542.xml><?xml version="1.0" encoding="utf-8"?>
<p:tagLst xmlns:p="http://schemas.openxmlformats.org/presentationml/2006/main">
  <p:tag name="KSO_WM_FIGMA_DECORATION_INDEX" val="18_contentModel"/>
  <p:tag name="$PH_EXT" val="2"/>
  <p:tag name="KSO_WM_BEAUTIFY_FLAG" val="#fgm#"/>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Lst>
</file>

<file path=ppt/tags/tag543.xml><?xml version="1.0" encoding="utf-8"?>
<p:tagLst xmlns:p="http://schemas.openxmlformats.org/presentationml/2006/main">
  <p:tag name="KSO_WM_FIGMA_DECORATION_INDEX" val="1"/>
  <p:tag name="$PH_EXT" val="1"/>
  <p:tag name="KSO_WM_BEAUTIFY_FLAG" val="#fgm#"/>
  <p:tag name="KSO_WM_DIAGRAM_GROUP_CODE" val="1"/>
  <p:tag name="KSO_WM_FIGMA_FLAG" val="#fgm#"/>
  <p:tag name="KSO_WM_UNIT_INDEX" val="1_1_1"/>
  <p:tag name="KSO_WM_UNIT_TYPE" val="l_h_x"/>
</p:tagLst>
</file>

<file path=ppt/tags/tag544.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54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546.xml><?xml version="1.0" encoding="utf-8"?>
<p:tagLst xmlns:p="http://schemas.openxmlformats.org/presentationml/2006/main">
  <p:tag name="KSO_WM_FIGMA_DECORATION_INDEX" val="2"/>
  <p:tag name="$PH_EXT" val="1"/>
  <p:tag name="KSO_WM_BEAUTIFY_FLAG" val="#fgm#"/>
  <p:tag name="KSO_WM_DIAGRAM_GROUP_CODE" val="1"/>
  <p:tag name="KSO_WM_FIGMA_FLAG" val="#fgm#"/>
  <p:tag name="KSO_WM_UNIT_INDEX" val="1_2_1"/>
  <p:tag name="KSO_WM_UNIT_TYPE" val="l_h_x"/>
</p:tagLst>
</file>

<file path=ppt/tags/tag547.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548.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549.xml><?xml version="1.0" encoding="utf-8"?>
<p:tagLst xmlns:p="http://schemas.openxmlformats.org/presentationml/2006/main">
  <p:tag name="KSO_WM_FIGMA_DECORATION_INDEX" val="3"/>
  <p:tag name="$PH_EXT" val="1"/>
  <p:tag name="KSO_WM_BEAUTIFY_FLAG" val="#fgm#"/>
  <p:tag name="KSO_WM_DIAGRAM_GROUP_CODE" val="1"/>
  <p:tag name="KSO_WM_FIGMA_FLAG" val="#fgm#"/>
  <p:tag name="KSO_WM_UNIT_INDEX" val="1_3_1"/>
  <p:tag name="KSO_WM_UNIT_TYPE" val="l_h_x"/>
</p:tagLst>
</file>

<file path=ppt/tags/tag55.xml><?xml version="1.0" encoding="utf-8"?>
<p:tagLst xmlns:p="http://schemas.openxmlformats.org/presentationml/2006/main">
  <p:tag name="KSO_WM_BEAUTIFY_FLAG" val="#fgm#"/>
  <p:tag name="KSO_WM_FIGMA_FLAG" val="#fgm#"/>
  <p:tag name="KSO_WM_UNIT_INDEX" val="1"/>
  <p:tag name="KSO_WM_UNIT_TYPE" val="a"/>
  <p:tag name="KSO_WM_LAYOUT_CHECK_HASH" val="4107f1e7834864d74a97f0af39a56b4ae80c7513"/>
  <p:tag name="KSO_WM_NEWLAYOUT_GROUP_ID" val="layout_46"/>
  <p:tag name="KSO_WM_NEWLAYOUT_ID" val="slide_a771a7c61d0cd45c"/>
</p:tagLst>
</file>

<file path=ppt/tags/tag550.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551.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5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5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5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555.xml><?xml version="1.0" encoding="utf-8"?>
<p:tagLst xmlns:p="http://schemas.openxmlformats.org/presentationml/2006/main">
  <p:tag name="KSO_WM_BEAUTIFY_FLAG" val="#fgm#"/>
  <p:tag name="KSO_WM_FIGMA_FLAG" val="#fgm#"/>
  <p:tag name="KSO_WM_UNIT_INDEX" val="1"/>
  <p:tag name="KSO_WM_UNIT_TYPE" val="a"/>
  <p:tag name="KSO_WM_LAYOUT_CHECK_HASH" val="8a9ee9c0c5d2522a2a8717ac12ed62553364436b"/>
  <p:tag name="KSO_WM_NEWLAYOUT_GROUP_ID" val="layout_39"/>
  <p:tag name="KSO_WM_NEWLAYOUT_ID" val="slide_f49c640ef9d8b4f9"/>
</p:tagLst>
</file>

<file path=ppt/tags/tag556.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557.xml><?xml version="1.0" encoding="utf-8"?>
<p:tagLst xmlns:p="http://schemas.openxmlformats.org/presentationml/2006/main">
  <p:tag name="KSO_WM_FIGMA_DECORATION_INDEX" val="1"/>
  <p:tag name="$PH_EXT" val="1"/>
  <p:tag name="KSO_WM_BEAUTIFY_FLAG" val="#fgm#"/>
  <p:tag name="KSO_WM_DIAGRAM_GROUP_CODE" val="1"/>
  <p:tag name="KSO_WM_FIGMA_FLAG" val="#fgm#"/>
  <p:tag name="KSO_WM_UNIT_INDEX" val="1_1_1"/>
  <p:tag name="KSO_WM_UNIT_TYPE" val="l_h_x"/>
</p:tagLst>
</file>

<file path=ppt/tags/tag55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55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56.xml><?xml version="1.0" encoding="utf-8"?>
<p:tagLst xmlns:p="http://schemas.openxmlformats.org/presentationml/2006/main">
  <p:tag name="KSO_WM_BEAUTIFY_FLAG" val="#fgm#"/>
  <p:tag name="KSO_WM_FIGMA_FLAG" val="#fgm#"/>
  <p:tag name="KSO_WM_UNIT_INDEX" val="1"/>
  <p:tag name="KSO_WM_UNIT_TYPE" val="f"/>
</p:tagLst>
</file>

<file path=ppt/tags/tag560.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561.xml><?xml version="1.0" encoding="utf-8"?>
<p:tagLst xmlns:p="http://schemas.openxmlformats.org/presentationml/2006/main">
  <p:tag name="KSO_WM_FIGMA_DECORATION_INDEX" val="2"/>
  <p:tag name="$PH_EXT" val="1"/>
  <p:tag name="KSO_WM_BEAUTIFY_FLAG" val="#fgm#"/>
  <p:tag name="KSO_WM_DIAGRAM_GROUP_CODE" val="1"/>
  <p:tag name="KSO_WM_FIGMA_FLAG" val="#fgm#"/>
  <p:tag name="KSO_WM_UNIT_INDEX" val="1_2_1"/>
  <p:tag name="KSO_WM_UNIT_TYPE" val="l_h_x"/>
</p:tagLst>
</file>

<file path=ppt/tags/tag562.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563.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5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5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5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567.xml><?xml version="1.0" encoding="utf-8"?>
<p:tagLst xmlns:p="http://schemas.openxmlformats.org/presentationml/2006/main">
  <p:tag name="KSO_WM_BEAUTIFY_FLAG" val="#fgm#"/>
  <p:tag name="KSO_WM_FIGMA_FLAG" val="#fgm#"/>
  <p:tag name="KSO_WM_UNIT_INDEX" val="1"/>
  <p:tag name="KSO_WM_UNIT_TYPE" val="a"/>
  <p:tag name="KSO_WM_LAYOUT_CHECK_HASH" val="25cefce457d848462d7aad64a6f187e4ef1f895a"/>
  <p:tag name="KSO_WM_NEWLAYOUT_GROUP_ID" val="layout_60"/>
  <p:tag name="KSO_WM_NEWLAYOUT_ID" val="slide_97cb08961ca05133"/>
</p:tagLst>
</file>

<file path=ppt/tags/tag568.xml><?xml version="1.0" encoding="utf-8"?>
<p:tagLst xmlns:p="http://schemas.openxmlformats.org/presentationml/2006/main">
  <p:tag name="KSO_WM_BEAUTIFY_FLAG" val="#fgm#"/>
  <p:tag name="KSO_WM_FIGMA_FLAG" val="#fgm#"/>
  <p:tag name="KSO_WM_UNIT_INDEX" val="1"/>
  <p:tag name="KSO_WM_UNIT_TYPE" val="d"/>
</p:tagLst>
</file>

<file path=ppt/tags/tag569.xml><?xml version="1.0" encoding="utf-8"?>
<p:tagLst xmlns:p="http://schemas.openxmlformats.org/presentationml/2006/main">
  <p:tag name="KSO_WM_FIGMA_DECORATION_INDEX" val="18_contentModel"/>
  <p:tag name="$PH_EXT" val="2"/>
  <p:tag name="KSO_WM_BEAUTIFY_FLAG" val="#fgm#"/>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Lst>
</file>

<file path=ppt/tags/tag57.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1_1"/>
  <p:tag name="KSO_WM_UNIT_TYPE" val="l_h_i"/>
</p:tagLst>
</file>

<file path=ppt/tags/tag570.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57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572.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573.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5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5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5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577.xml><?xml version="1.0" encoding="utf-8"?>
<p:tagLst xmlns:p="http://schemas.openxmlformats.org/presentationml/2006/main">
  <p:tag name="KSO_WM_BEAUTIFY_FLAG" val="#fgm#"/>
  <p:tag name="KSO_WM_FIGMA_FLAG" val="#fgm#"/>
  <p:tag name="KSO_WM_UNIT_INDEX" val="1"/>
  <p:tag name="KSO_WM_UNIT_TYPE" val="a"/>
  <p:tag name="KSO_WM_LAYOUT_CHECK_HASH" val="777837c8ad96dd41ab11e43c608bcfee4eef8e71"/>
  <p:tag name="KSO_WM_NEWLAYOUT_GROUP_ID" val="layout_7"/>
  <p:tag name="KSO_WM_NEWLAYOUT_ID" val="slide_cd246518616ce904"/>
</p:tagLst>
</file>

<file path=ppt/tags/tag578.xml><?xml version="1.0" encoding="utf-8"?>
<p:tagLst xmlns:p="http://schemas.openxmlformats.org/presentationml/2006/main">
  <p:tag name="KSO_WM_BEAUTIFY_FLAG" val="#fgm#"/>
  <p:tag name="KSO_WM_FIGMA_FLAG" val="#fgm#"/>
  <p:tag name="KSO_WM_UNIT_INDEX" val="1"/>
  <p:tag name="KSO_WM_UNIT_TYPE" val="f"/>
</p:tagLst>
</file>

<file path=ppt/tags/tag579.xml><?xml version="1.0" encoding="utf-8"?>
<p:tagLst xmlns:p="http://schemas.openxmlformats.org/presentationml/2006/main">
  <p:tag name="KSO_WM_BEAUTIFY_FLAG" val="#fgm#"/>
  <p:tag name="KSO_WM_FIGMA_FLAG" val="#fgm#"/>
  <p:tag name="KSO_WM_UNIT_INDEX" val="1"/>
  <p:tag name="KSO_WM_UNIT_TYPE" val="d"/>
</p:tagLst>
</file>

<file path=ppt/tags/tag58.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580.xml><?xml version="1.0" encoding="utf-8"?>
<p:tagLst xmlns:p="http://schemas.openxmlformats.org/presentationml/2006/main">
  <p:tag name="KSO_WM_FIGMA_DECORATION_INDEX" val="17_contentModel"/>
  <p:tag name="$PH_EXT" val="2"/>
  <p:tag name="KSO_WM_BEAUTIFY_FLAG" val="#fgm#"/>
  <p:tag name="KSO_WM_FIGMA_FLAG" val="#fgm#"/>
  <p:tag name="KSO_WM_SYNC_SLIDE_TEXT" val="1"/>
  <p:tag name="KSO_WM_UNIT_INDEX" val="1_1"/>
  <p:tag name="KSO_WM_UNIT_TYPE" val="l_i"/>
</p:tagLst>
</file>

<file path=ppt/tags/tag58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58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583.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58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5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5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5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588.xml><?xml version="1.0" encoding="utf-8"?>
<p:tagLst xmlns:p="http://schemas.openxmlformats.org/presentationml/2006/main">
  <p:tag name="KSO_WM_BEAUTIFY_FLAG" val="#fgm#"/>
  <p:tag name="KSO_WM_FIGMA_FLAG" val="#fgm#"/>
  <p:tag name="KSO_WM_UNIT_INDEX" val="1"/>
  <p:tag name="KSO_WM_UNIT_TYPE" val="a"/>
  <p:tag name="KSO_WM_LAYOUT_CHECK_HASH" val="a97626d2464d7619be621ad2584bc7a3b173811f"/>
  <p:tag name="KSO_WM_NEWLAYOUT_GROUP_ID" val="layout_43"/>
  <p:tag name="KSO_WM_NEWLAYOUT_ID" val="slide_c9e6f5d7101faba7"/>
</p:tagLst>
</file>

<file path=ppt/tags/tag589.xml><?xml version="1.0" encoding="utf-8"?>
<p:tagLst xmlns:p="http://schemas.openxmlformats.org/presentationml/2006/main">
  <p:tag name="KSO_WM_BEAUTIFY_FLAG" val="#fgm#"/>
  <p:tag name="KSO_WM_FIGMA_FLAG" val="#fgm#"/>
  <p:tag name="KSO_WM_UNIT_INDEX" val="1"/>
  <p:tag name="KSO_WM_UNIT_TYPE" val="f"/>
</p:tagLst>
</file>

<file path=ppt/tags/tag5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590.xml><?xml version="1.0" encoding="utf-8"?>
<p:tagLst xmlns:p="http://schemas.openxmlformats.org/presentationml/2006/main">
  <p:tag name="KSO_WM_BEAUTIFY_FLAG" val="#fgm#"/>
  <p:tag name="KSO_WM_FIGMA_FLAG" val="#fgm#"/>
  <p:tag name="KSO_WM_UNIT_INDEX" val="1"/>
  <p:tag name="KSO_WM_UNIT_TYPE" val="d"/>
</p:tagLst>
</file>

<file path=ppt/tags/tag591.xml><?xml version="1.0" encoding="utf-8"?>
<p:tagLst xmlns:p="http://schemas.openxmlformats.org/presentationml/2006/main">
  <p:tag name="KSO_WM_FIGMA_DECORATION_INDEX" val="18_contentModel"/>
  <p:tag name="$PH_EXT" val="2"/>
  <p:tag name="KSO_WM_BEAUTIFY_FLAG" val="#fgm#"/>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Lst>
</file>

<file path=ppt/tags/tag592.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1_1"/>
  <p:tag name="KSO_WM_UNIT_TYPE" val="l_h_i"/>
</p:tagLst>
</file>

<file path=ppt/tags/tag593.xml><?xml version="1.0" encoding="utf-8"?>
<p:tagLst xmlns:p="http://schemas.openxmlformats.org/presentationml/2006/main">
  <p:tag name="KSO_WM_FIGMA_DECORATION_INDEX" val="7"/>
  <p:tag name="$PH_EXT" val="1"/>
  <p:tag name="KSO_WM_BEAUTIFY_FLAG" val="#fgm#"/>
  <p:tag name="KSO_WM_DIAGRAM_GROUP_CODE" val="1"/>
  <p:tag name="KSO_WM_FIGMA_FLAG" val="#fgm#"/>
  <p:tag name="KSO_WM_UNIT_INDEX" val="1_1_1"/>
  <p:tag name="KSO_WM_UNIT_TYPE" val="l_h_x"/>
</p:tagLst>
</file>

<file path=ppt/tags/tag594.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59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596.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2_1"/>
  <p:tag name="KSO_WM_UNIT_TYPE" val="l_h_i"/>
</p:tagLst>
</file>

<file path=ppt/tags/tag597.xml><?xml version="1.0" encoding="utf-8"?>
<p:tagLst xmlns:p="http://schemas.openxmlformats.org/presentationml/2006/main">
  <p:tag name="KSO_WM_FIGMA_DECORATION_INDEX" val="8"/>
  <p:tag name="$PH_EXT" val="1"/>
  <p:tag name="KSO_WM_BEAUTIFY_FLAG" val="#fgm#"/>
  <p:tag name="KSO_WM_DIAGRAM_GROUP_CODE" val="1"/>
  <p:tag name="KSO_WM_FIGMA_FLAG" val="#fgm#"/>
  <p:tag name="KSO_WM_UNIT_INDEX" val="1_2_1"/>
  <p:tag name="KSO_WM_UNIT_TYPE" val="l_h_x"/>
</p:tagLst>
</file>

<file path=ppt/tags/tag598.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599.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6.xml><?xml version="1.0" encoding="utf-8"?>
<p:tagLst xmlns:p="http://schemas.openxmlformats.org/presentationml/2006/main">
  <p:tag name="KSO_WM_BEAUTIFY_FLAG" val="#fgm#"/>
  <p:tag name="KSO_WM_FIGMA_FLAG" val="#fgm#"/>
  <p:tag name="KSO_WM_UNIT_INDEX" val="1"/>
  <p:tag name="KSO_WM_UNIT_TYPE" val="d"/>
</p:tagLst>
</file>

<file path=ppt/tags/tag6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600.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3_1"/>
  <p:tag name="KSO_WM_UNIT_TYPE" val="l_h_i"/>
</p:tagLst>
</file>

<file path=ppt/tags/tag601.xml><?xml version="1.0" encoding="utf-8"?>
<p:tagLst xmlns:p="http://schemas.openxmlformats.org/presentationml/2006/main">
  <p:tag name="KSO_WM_FIGMA_DECORATION_INDEX" val="9"/>
  <p:tag name="$PH_EXT" val="1"/>
  <p:tag name="KSO_WM_BEAUTIFY_FLAG" val="#fgm#"/>
  <p:tag name="KSO_WM_DIAGRAM_GROUP_CODE" val="1"/>
  <p:tag name="KSO_WM_FIGMA_FLAG" val="#fgm#"/>
  <p:tag name="KSO_WM_UNIT_INDEX" val="1_3_1"/>
  <p:tag name="KSO_WM_UNIT_TYPE" val="l_h_x"/>
</p:tagLst>
</file>

<file path=ppt/tags/tag602.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603.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6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6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6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607.xml><?xml version="1.0" encoding="utf-8"?>
<p:tagLst xmlns:p="http://schemas.openxmlformats.org/presentationml/2006/main">
  <p:tag name="KSO_WM_BEAUTIFY_FLAG" val="#fgm#"/>
  <p:tag name="KSO_WM_FIGMA_FLAG" val="#fgm#"/>
  <p:tag name="KSO_WM_UNIT_INDEX" val="1"/>
  <p:tag name="KSO_WM_UNIT_TYPE" val="a"/>
  <p:tag name="KSO_WM_LAYOUT_CHECK_HASH" val="33e62cb46a4fd7ed4a13f7c620d027d69e4f4272"/>
  <p:tag name="KSO_WM_NEWLAYOUT_GROUP_ID" val="layout_20"/>
  <p:tag name="KSO_WM_NEWLAYOUT_ID" val="slide_52cda502e98f2cdc"/>
</p:tagLst>
</file>

<file path=ppt/tags/tag608.xml><?xml version="1.0" encoding="utf-8"?>
<p:tagLst xmlns:p="http://schemas.openxmlformats.org/presentationml/2006/main">
  <p:tag name="KSO_WM_BEAUTIFY_FLAG" val="#fgm#"/>
  <p:tag name="KSO_WM_FIGMA_FLAG" val="#fgm#"/>
  <p:tag name="KSO_WM_UNIT_INDEX" val="1"/>
  <p:tag name="KSO_WM_UNIT_TYPE" val="d"/>
</p:tagLst>
</file>

<file path=ppt/tags/tag609.xml><?xml version="1.0" encoding="utf-8"?>
<p:tagLst xmlns:p="http://schemas.openxmlformats.org/presentationml/2006/main">
  <p:tag name="KSO_WM_FIGMA_DECORATION_INDEX" val="17_contentModel"/>
  <p:tag name="$PH_EXT" val="2"/>
  <p:tag name="KSO_WM_BEAUTIFY_FLAG" val="#fgm#"/>
  <p:tag name="KSO_WM_FIGMA_FLAG" val="#fgm#"/>
  <p:tag name="KSO_WM_SYNC_SLIDE_TEXT" val="1"/>
  <p:tag name="KSO_WM_UNIT_INDEX" val="1_1"/>
  <p:tag name="KSO_WM_UNIT_TYPE" val="l_i"/>
</p:tagLst>
</file>

<file path=ppt/tags/tag61.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2_1"/>
  <p:tag name="KSO_WM_UNIT_TYPE" val="l_h_i"/>
</p:tagLst>
</file>

<file path=ppt/tags/tag610.xml><?xml version="1.0" encoding="utf-8"?>
<p:tagLst xmlns:p="http://schemas.openxmlformats.org/presentationml/2006/main">
  <p:tag name="KSO_WM_BEAUTIFY_FLAG" val="#fgm#"/>
  <p:tag name="KSO_WM_FIGMA_FLAG" val="#fgm#"/>
  <p:tag name="KSO_WM_UNIT_INDEX" val="1"/>
  <p:tag name="KSO_WM_UNIT_TYPE" val="f"/>
</p:tagLst>
</file>

<file path=ppt/tags/tag6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6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6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614.xml><?xml version="1.0" encoding="utf-8"?>
<p:tagLst xmlns:p="http://schemas.openxmlformats.org/presentationml/2006/main">
  <p:tag name="KSO_WM_BEAUTIFY_FLAG" val="#fgm#"/>
  <p:tag name="KSO_WM_FIGMA_FLAG" val="#fgm#"/>
  <p:tag name="KSO_WM_UNIT_INDEX" val="1"/>
  <p:tag name="KSO_WM_UNIT_TYPE" val="a"/>
  <p:tag name="KSO_WM_LAYOUT_CHECK_HASH" val="da4f82863a1eba96b048dec5b0ebd5a0781e413b"/>
  <p:tag name="KSO_WM_NEWLAYOUT_GROUP_ID" val="layout_43"/>
  <p:tag name="KSO_WM_NEWLAYOUT_ID" val="slide_ff9322fba41ef5aa"/>
</p:tagLst>
</file>

<file path=ppt/tags/tag615.xml><?xml version="1.0" encoding="utf-8"?>
<p:tagLst xmlns:p="http://schemas.openxmlformats.org/presentationml/2006/main">
  <p:tag name="KSO_WM_BEAUTIFY_FLAG" val="#fgm#"/>
  <p:tag name="KSO_WM_FIGMA_FLAG" val="#fgm#"/>
  <p:tag name="KSO_WM_UNIT_INDEX" val="1"/>
  <p:tag name="KSO_WM_UNIT_TYPE" val="f"/>
</p:tagLst>
</file>

<file path=ppt/tags/tag616.xml><?xml version="1.0" encoding="utf-8"?>
<p:tagLst xmlns:p="http://schemas.openxmlformats.org/presentationml/2006/main">
  <p:tag name="KSO_WM_BEAUTIFY_FLAG" val="#fgm#"/>
  <p:tag name="KSO_WM_FIGMA_FLAG" val="#fgm#"/>
  <p:tag name="KSO_WM_UNIT_INDEX" val="1"/>
  <p:tag name="KSO_WM_UNIT_TYPE" val="d"/>
</p:tagLst>
</file>

<file path=ppt/tags/tag617.xml><?xml version="1.0" encoding="utf-8"?>
<p:tagLst xmlns:p="http://schemas.openxmlformats.org/presentationml/2006/main">
  <p:tag name="KSO_WM_FIGMA_DECORATION_INDEX" val="18_contentModel"/>
  <p:tag name="$PH_EXT" val="2"/>
  <p:tag name="KSO_WM_BEAUTIFY_FLAG" val="#fgm#"/>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Lst>
</file>

<file path=ppt/tags/tag61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61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62.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620.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621.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6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6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6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625.xml><?xml version="1.0" encoding="utf-8"?>
<p:tagLst xmlns:p="http://schemas.openxmlformats.org/presentationml/2006/main">
  <p:tag name="KSO_WM_BEAUTIFY_FLAG" val="#fgm#"/>
  <p:tag name="KSO_WM_FIGMA_FLAG" val="#fgm#"/>
  <p:tag name="KSO_WM_UNIT_INDEX" val="1"/>
  <p:tag name="KSO_WM_UNIT_TYPE" val="a"/>
  <p:tag name="KSO_WM_LAYOUT_CHECK_HASH" val="2ffdbf219ea37842be980ed3d8babab45d702f4e"/>
  <p:tag name="KSO_WM_NEWLAYOUT_GROUP_ID" val="layout_10004"/>
  <p:tag name="KSO_WM_NEWLAYOUT_ID" val="slide_02924962ec68cbf0"/>
</p:tagLst>
</file>

<file path=ppt/tags/tag626.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62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62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629.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63.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630.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631.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632.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633.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634.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635.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Lst>
</file>

<file path=ppt/tags/tag636.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637.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638.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5_1"/>
  <p:tag name="KSO_WM_UNIT_TYPE" val="l_h_i"/>
</p:tagLst>
</file>

<file path=ppt/tags/tag639.xml><?xml version="1.0" encoding="utf-8"?>
<p:tagLst xmlns:p="http://schemas.openxmlformats.org/presentationml/2006/main">
  <p:tag name="KSO_WM_BEAUTIFY_FLAG" val="#fgm#"/>
  <p:tag name="KSO_WM_DIAGRAM_GROUP_CODE" val="1"/>
  <p:tag name="KSO_WM_FIGMA_FLAG" val="#fgm#"/>
  <p:tag name="KSO_WM_UNIT_INDEX" val="1_5_1"/>
  <p:tag name="KSO_WM_UNIT_TYPE" val="l_h_a"/>
</p:tagLst>
</file>

<file path=ppt/tags/tag6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640.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Lst>
</file>

<file path=ppt/tags/tag641.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6_1"/>
  <p:tag name="KSO_WM_UNIT_TYPE" val="l_h_i"/>
</p:tagLst>
</file>

<file path=ppt/tags/tag642.xml><?xml version="1.0" encoding="utf-8"?>
<p:tagLst xmlns:p="http://schemas.openxmlformats.org/presentationml/2006/main">
  <p:tag name="KSO_WM_BEAUTIFY_FLAG" val="#fgm#"/>
  <p:tag name="KSO_WM_DIAGRAM_GROUP_CODE" val="1"/>
  <p:tag name="KSO_WM_FIGMA_FLAG" val="#fgm#"/>
  <p:tag name="KSO_WM_UNIT_INDEX" val="1_6_1"/>
  <p:tag name="KSO_WM_UNIT_TYPE" val="l_h_a"/>
</p:tagLst>
</file>

<file path=ppt/tags/tag643.xml><?xml version="1.0" encoding="utf-8"?>
<p:tagLst xmlns:p="http://schemas.openxmlformats.org/presentationml/2006/main">
  <p:tag name="KSO_WM_BEAUTIFY_FLAG" val="#fgm#"/>
  <p:tag name="KSO_WM_DIAGRAM_GROUP_CODE" val="1"/>
  <p:tag name="KSO_WM_FIGMA_FLAG" val="#fgm#"/>
  <p:tag name="KSO_WM_UNIT_INDEX" val="1_6_1"/>
  <p:tag name="KSO_WM_UNIT_TYPE" val="l_h_f"/>
</p:tagLst>
</file>

<file path=ppt/tags/tag6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6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6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647.xml><?xml version="1.0" encoding="utf-8"?>
<p:tagLst xmlns:p="http://schemas.openxmlformats.org/presentationml/2006/main">
  <p:tag name="KSO_WM_BEAUTIFY_FLAG" val="#fgm#"/>
  <p:tag name="KSO_WM_FIGMA_FLAG" val="#fgm#"/>
  <p:tag name="KSO_WM_UNIT_INDEX" val="1"/>
  <p:tag name="KSO_WM_UNIT_TYPE" val="a"/>
  <p:tag name="KSO_WM_LAYOUT_CHECK_HASH" val="5da8fef1181c97a972dd3dc2608a0173d3f3ff54"/>
  <p:tag name="KSO_WM_NEWLAYOUT_GROUP_ID" val="layout_50"/>
  <p:tag name="KSO_WM_NEWLAYOUT_ID" val="slide_d20caeaec8543a11"/>
</p:tagLst>
</file>

<file path=ppt/tags/tag648.xml><?xml version="1.0" encoding="utf-8"?>
<p:tagLst xmlns:p="http://schemas.openxmlformats.org/presentationml/2006/main">
  <p:tag name="KSO_WM_BEAUTIFY_FLAG" val="#fgm#"/>
  <p:tag name="KSO_WM_FIGMA_FLAG" val="#fgm#"/>
  <p:tag name="KSO_WM_UNIT_INDEX" val="1"/>
  <p:tag name="KSO_WM_UNIT_TYPE" val="f"/>
</p:tagLst>
</file>

<file path=ppt/tags/tag649.xml><?xml version="1.0" encoding="utf-8"?>
<p:tagLst xmlns:p="http://schemas.openxmlformats.org/presentationml/2006/main">
  <p:tag name="KSO_WM_BEAUTIFY_FLAG" val="#fgm#"/>
  <p:tag name="KSO_WM_FIGMA_FLAG" val="#fgm#"/>
  <p:tag name="KSO_WM_UNIT_INDEX" val="1"/>
  <p:tag name="KSO_WM_UNIT_TYPE" val="d"/>
</p:tagLst>
</file>

<file path=ppt/tags/tag65.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3_1"/>
  <p:tag name="KSO_WM_UNIT_TYPE" val="l_h_i"/>
</p:tagLst>
</file>

<file path=ppt/tags/tag650.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65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652.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653.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654.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655.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656.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657.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658.xml><?xml version="1.0" encoding="utf-8"?>
<p:tagLst xmlns:p="http://schemas.openxmlformats.org/presentationml/2006/main">
  <p:tag name="KSO_WM_BEAUTIFY_FLAG" val="#fgm#"/>
  <p:tag name="KSO_WM_DIAGRAM_GROUP_CODE" val="1"/>
  <p:tag name="KSO_WM_FIGMA_FLAG" val="#fgm#"/>
  <p:tag name="KSO_WM_UNIT_INDEX" val="1_5_1"/>
  <p:tag name="KSO_WM_UNIT_TYPE" val="l_h_a"/>
</p:tagLst>
</file>

<file path=ppt/tags/tag659.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Lst>
</file>

<file path=ppt/tags/tag66.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6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6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6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663.xml><?xml version="1.0" encoding="utf-8"?>
<p:tagLst xmlns:p="http://schemas.openxmlformats.org/presentationml/2006/main">
  <p:tag name="KSO_WM_BEAUTIFY_FLAG" val="#fgm#"/>
  <p:tag name="KSO_WM_FIGMA_FLAG" val="#fgm#"/>
  <p:tag name="KSO_WM_UNIT_INDEX" val="1"/>
  <p:tag name="KSO_WM_UNIT_TYPE" val="a"/>
  <p:tag name="KSO_WM_LAYOUT_CHECK_HASH" val="b160aa2382b3d9cecd54d9774fe3c2c1c9ed3572"/>
  <p:tag name="KSO_WM_NEWLAYOUT_GROUP_ID" val="layout_33"/>
  <p:tag name="KSO_WM_NEWLAYOUT_ID" val="slide_88f1b5fda6c8a5fe"/>
</p:tagLst>
</file>

<file path=ppt/tags/tag664.xml><?xml version="1.0" encoding="utf-8"?>
<p:tagLst xmlns:p="http://schemas.openxmlformats.org/presentationml/2006/main">
  <p:tag name="KSO_WM_BEAUTIFY_FLAG" val="#fgm#"/>
  <p:tag name="KSO_WM_FIGMA_FLAG" val="#fgm#"/>
  <p:tag name="KSO_WM_UNIT_INDEX" val="1"/>
  <p:tag name="KSO_WM_UNIT_TYPE" val="f"/>
</p:tagLst>
</file>

<file path=ppt/tags/tag665.xml><?xml version="1.0" encoding="utf-8"?>
<p:tagLst xmlns:p="http://schemas.openxmlformats.org/presentationml/2006/main">
  <p:tag name="KSO_WM_BEAUTIFY_FLAG" val="#fgm#"/>
  <p:tag name="KSO_WM_FIGMA_FLAG" val="#fgm#"/>
  <p:tag name="KSO_WM_UNIT_INDEX" val="1"/>
  <p:tag name="KSO_WM_UNIT_TYPE" val="d"/>
</p:tagLst>
</file>

<file path=ppt/tags/tag666.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66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66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669.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67.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670.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671.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672.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673.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674.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6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6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6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678.xml><?xml version="1.0" encoding="utf-8"?>
<p:tagLst xmlns:p="http://schemas.openxmlformats.org/presentationml/2006/main">
  <p:tag name="KSO_WM_BEAUTIFY_FLAG" val="#fgm#"/>
  <p:tag name="KSO_WM_FIGMA_FLAG" val="#fgm#"/>
  <p:tag name="KSO_WM_UNIT_INDEX" val="1"/>
  <p:tag name="KSO_WM_UNIT_TYPE" val="a"/>
  <p:tag name="KSO_WM_LAYOUT_CHECK_HASH" val="b644522c83d09c6882249e1a2cec7ad1724ecd6b"/>
  <p:tag name="KSO_WM_NEWLAYOUT_GROUP_ID" val="layout_37"/>
  <p:tag name="KSO_WM_NEWLAYOUT_ID" val="slide_3e3ab5794a470d78"/>
</p:tagLst>
</file>

<file path=ppt/tags/tag679.xml><?xml version="1.0" encoding="utf-8"?>
<p:tagLst xmlns:p="http://schemas.openxmlformats.org/presentationml/2006/main">
  <p:tag name="KSO_WM_BEAUTIFY_FLAG" val="#fgm#"/>
  <p:tag name="KSO_WM_FIGMA_FLAG" val="#fgm#"/>
  <p:tag name="KSO_WM_UNIT_INDEX" val="1"/>
  <p:tag name="KSO_WM_UNIT_TYPE" val="f"/>
</p:tagLst>
</file>

<file path=ppt/tags/tag68.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680.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1_1"/>
  <p:tag name="KSO_WM_UNIT_TYPE" val="l_h_i"/>
</p:tagLst>
</file>

<file path=ppt/tags/tag681.xml><?xml version="1.0" encoding="utf-8"?>
<p:tagLst xmlns:p="http://schemas.openxmlformats.org/presentationml/2006/main">
  <p:tag name="KSO_WM_BEAUTIFY_FLAG" val="#fgm#"/>
  <p:tag name="KSO_WM_DIAGRAM_GROUP_CODE" val="1"/>
  <p:tag name="KSO_WM_FIGMA_FLAG" val="#fgm#"/>
  <p:tag name="KSO_WM_UNIT_INDEX" val="1_1_3"/>
  <p:tag name="KSO_WM_UNIT_SUBTYPE" val="d"/>
  <p:tag name="KSO_WM_UNIT_TYPE" val="l_h_i"/>
</p:tagLst>
</file>

<file path=ppt/tags/tag68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68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684.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685.xml><?xml version="1.0" encoding="utf-8"?>
<p:tagLst xmlns:p="http://schemas.openxmlformats.org/presentationml/2006/main">
  <p:tag name="KSO_WM_BEAUTIFY_FLAG" val="#fgm#"/>
  <p:tag name="KSO_WM_DIAGRAM_GROUP_CODE" val="1"/>
  <p:tag name="KSO_WM_FIGMA_FLAG" val="#fgm#"/>
  <p:tag name="KSO_WM_UNIT_INDEX" val="1_2_3"/>
  <p:tag name="KSO_WM_UNIT_SUBTYPE" val="d"/>
  <p:tag name="KSO_WM_UNIT_TYPE" val="l_h_i"/>
</p:tagLst>
</file>

<file path=ppt/tags/tag686.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687.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688.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689.xml><?xml version="1.0" encoding="utf-8"?>
<p:tagLst xmlns:p="http://schemas.openxmlformats.org/presentationml/2006/main">
  <p:tag name="KSO_WM_BEAUTIFY_FLAG" val="#fgm#"/>
  <p:tag name="KSO_WM_DIAGRAM_GROUP_CODE" val="1"/>
  <p:tag name="KSO_WM_FIGMA_FLAG" val="#fgm#"/>
  <p:tag name="KSO_WM_UNIT_INDEX" val="1_3_3"/>
  <p:tag name="KSO_WM_UNIT_SUBTYPE" val="d"/>
  <p:tag name="KSO_WM_UNIT_TYPE" val="l_h_i"/>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690.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691.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692.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4_1"/>
  <p:tag name="KSO_WM_UNIT_TYPE" val="l_h_i"/>
</p:tagLst>
</file>

<file path=ppt/tags/tag693.xml><?xml version="1.0" encoding="utf-8"?>
<p:tagLst xmlns:p="http://schemas.openxmlformats.org/presentationml/2006/main">
  <p:tag name="KSO_WM_BEAUTIFY_FLAG" val="#fgm#"/>
  <p:tag name="KSO_WM_DIAGRAM_GROUP_CODE" val="1"/>
  <p:tag name="KSO_WM_FIGMA_FLAG" val="#fgm#"/>
  <p:tag name="KSO_WM_UNIT_INDEX" val="1_4_3"/>
  <p:tag name="KSO_WM_UNIT_SUBTYPE" val="d"/>
  <p:tag name="KSO_WM_UNIT_TYPE" val="l_h_i"/>
</p:tagLst>
</file>

<file path=ppt/tags/tag694.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695.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6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6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6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699.xml><?xml version="1.0" encoding="utf-8"?>
<p:tagLst xmlns:p="http://schemas.openxmlformats.org/presentationml/2006/main">
  <p:tag name="KSO_WM_BEAUTIFY_FLAG" val="#fgm#"/>
  <p:tag name="KSO_WM_FIGMA_FLAG" val="#fgm#"/>
  <p:tag name="KSO_WM_UNIT_INDEX" val="1"/>
  <p:tag name="KSO_WM_UNIT_TYPE" val="a"/>
  <p:tag name="KSO_WM_LAYOUT_CHECK_HASH" val="f667677d14d9e391187e065a952c36899a85109f"/>
  <p:tag name="KSO_WM_NEWLAYOUT_GROUP_ID" val="layout_56"/>
  <p:tag name="KSO_WM_NEWLAYOUT_ID" val="slide_cc402a8209630ebf"/>
</p:tagLst>
</file>

<file path=ppt/tags/tag7.xml><?xml version="1.0" encoding="utf-8"?>
<p:tagLst xmlns:p="http://schemas.openxmlformats.org/presentationml/2006/main">
  <p:tag name="KSO_WM_FIGMA_DECORATION_INDEX" val="17_contentModel"/>
  <p:tag name="$PH_EXT" val="2"/>
  <p:tag name="KSO_WM_BEAUTIFY_FLAG" val="#fgm#"/>
  <p:tag name="KSO_WM_FIGMA_FLAG" val="#fgm#"/>
  <p:tag name="KSO_WM_SYNC_SLIDE_TEXT" val="1"/>
  <p:tag name="KSO_WM_UNIT_INDEX" val="1_1"/>
  <p:tag name="KSO_WM_UNIT_TYPE" val="l_i"/>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700.xml><?xml version="1.0" encoding="utf-8"?>
<p:tagLst xmlns:p="http://schemas.openxmlformats.org/presentationml/2006/main">
  <p:tag name="KSO_WM_BEAUTIFY_FLAG" val="#fgm#"/>
  <p:tag name="KSO_WM_FIGMA_FLAG" val="#fgm#"/>
  <p:tag name="KSO_WM_UNIT_INDEX" val="1"/>
  <p:tag name="KSO_WM_UNIT_TYPE" val="f"/>
</p:tagLst>
</file>

<file path=ppt/tags/tag701.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1_1"/>
  <p:tag name="KSO_WM_UNIT_TYPE" val="l_h_i"/>
</p:tagLst>
</file>

<file path=ppt/tags/tag702.xml><?xml version="1.0" encoding="utf-8"?>
<p:tagLst xmlns:p="http://schemas.openxmlformats.org/presentationml/2006/main">
  <p:tag name="KSO_WM_FIGMA_DECORATION_INDEX" val="7"/>
  <p:tag name="$PH_EXT" val="1"/>
  <p:tag name="KSO_WM_BEAUTIFY_FLAG" val="#fgm#"/>
  <p:tag name="KSO_WM_DIAGRAM_GROUP_CODE" val="1"/>
  <p:tag name="KSO_WM_FIGMA_FLAG" val="#fgm#"/>
  <p:tag name="KSO_WM_UNIT_INDEX" val="1_1_1"/>
  <p:tag name="KSO_WM_UNIT_TYPE" val="l_h_x"/>
</p:tagLst>
</file>

<file path=ppt/tags/tag70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70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705.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2_1"/>
  <p:tag name="KSO_WM_UNIT_TYPE" val="l_h_i"/>
</p:tagLst>
</file>

<file path=ppt/tags/tag706.xml><?xml version="1.0" encoding="utf-8"?>
<p:tagLst xmlns:p="http://schemas.openxmlformats.org/presentationml/2006/main">
  <p:tag name="KSO_WM_FIGMA_DECORATION_INDEX" val="8"/>
  <p:tag name="$PH_EXT" val="1"/>
  <p:tag name="KSO_WM_BEAUTIFY_FLAG" val="#fgm#"/>
  <p:tag name="KSO_WM_DIAGRAM_GROUP_CODE" val="1"/>
  <p:tag name="KSO_WM_FIGMA_FLAG" val="#fgm#"/>
  <p:tag name="KSO_WM_UNIT_INDEX" val="1_2_1"/>
  <p:tag name="KSO_WM_UNIT_TYPE" val="l_h_x"/>
</p:tagLst>
</file>

<file path=ppt/tags/tag707.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708.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709.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3_1"/>
  <p:tag name="KSO_WM_UNIT_TYPE" val="l_h_i"/>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710.xml><?xml version="1.0" encoding="utf-8"?>
<p:tagLst xmlns:p="http://schemas.openxmlformats.org/presentationml/2006/main">
  <p:tag name="KSO_WM_FIGMA_DECORATION_INDEX" val="9"/>
  <p:tag name="$PH_EXT" val="1"/>
  <p:tag name="KSO_WM_BEAUTIFY_FLAG" val="#fgm#"/>
  <p:tag name="KSO_WM_DIAGRAM_GROUP_CODE" val="1"/>
  <p:tag name="KSO_WM_FIGMA_FLAG" val="#fgm#"/>
  <p:tag name="KSO_WM_UNIT_INDEX" val="1_3_1"/>
  <p:tag name="KSO_WM_UNIT_TYPE" val="l_h_x"/>
</p:tagLst>
</file>

<file path=ppt/tags/tag711.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712.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713.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4_1"/>
  <p:tag name="KSO_WM_UNIT_TYPE" val="l_h_i"/>
</p:tagLst>
</file>

<file path=ppt/tags/tag714.xml><?xml version="1.0" encoding="utf-8"?>
<p:tagLst xmlns:p="http://schemas.openxmlformats.org/presentationml/2006/main">
  <p:tag name="KSO_WM_FIGMA_DECORATION_INDEX" val="10"/>
  <p:tag name="$PH_EXT" val="1"/>
  <p:tag name="KSO_WM_BEAUTIFY_FLAG" val="#fgm#"/>
  <p:tag name="KSO_WM_DIAGRAM_GROUP_CODE" val="1"/>
  <p:tag name="KSO_WM_FIGMA_FLAG" val="#fgm#"/>
  <p:tag name="KSO_WM_UNIT_INDEX" val="1_4_1"/>
  <p:tag name="KSO_WM_UNIT_TYPE" val="l_h_x"/>
</p:tagLst>
</file>

<file path=ppt/tags/tag715.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716.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717.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5_1"/>
  <p:tag name="KSO_WM_UNIT_TYPE" val="l_h_i"/>
</p:tagLst>
</file>

<file path=ppt/tags/tag718.xml><?xml version="1.0" encoding="utf-8"?>
<p:tagLst xmlns:p="http://schemas.openxmlformats.org/presentationml/2006/main">
  <p:tag name="KSO_WM_FIGMA_DECORATION_INDEX" val="11"/>
  <p:tag name="$PH_EXT" val="1"/>
  <p:tag name="KSO_WM_BEAUTIFY_FLAG" val="#fgm#"/>
  <p:tag name="KSO_WM_DIAGRAM_GROUP_CODE" val="1"/>
  <p:tag name="KSO_WM_FIGMA_FLAG" val="#fgm#"/>
  <p:tag name="KSO_WM_UNIT_INDEX" val="1_5_1"/>
  <p:tag name="KSO_WM_UNIT_TYPE" val="l_h_x"/>
</p:tagLst>
</file>

<file path=ppt/tags/tag719.xml><?xml version="1.0" encoding="utf-8"?>
<p:tagLst xmlns:p="http://schemas.openxmlformats.org/presentationml/2006/main">
  <p:tag name="KSO_WM_BEAUTIFY_FLAG" val="#fgm#"/>
  <p:tag name="KSO_WM_DIAGRAM_GROUP_CODE" val="1"/>
  <p:tag name="KSO_WM_FIGMA_FLAG" val="#fgm#"/>
  <p:tag name="KSO_WM_UNIT_INDEX" val="1_5_1"/>
  <p:tag name="KSO_WM_UNIT_TYPE" val="l_h_a"/>
</p:tagLst>
</file>

<file path=ppt/tags/tag72.xml><?xml version="1.0" encoding="utf-8"?>
<p:tagLst xmlns:p="http://schemas.openxmlformats.org/presentationml/2006/main">
  <p:tag name="KSO_WM_BEAUTIFY_FLAG" val="#fgm#"/>
  <p:tag name="KSO_WM_FIGMA_FLAG" val="#fgm#"/>
  <p:tag name="KSO_WM_UNIT_INDEX" val="1"/>
  <p:tag name="KSO_WM_UNIT_TYPE" val="a"/>
  <p:tag name="KSO_WM_LAYOUT_CHECK_HASH" val="f78659313745721d62b832a1e9a6c294695ca39a"/>
  <p:tag name="KSO_WM_NEWLAYOUT_GROUP_ID" val="layout_6"/>
  <p:tag name="KSO_WM_NEWLAYOUT_ID" val="slide_de19f53bce0cae15"/>
</p:tagLst>
</file>

<file path=ppt/tags/tag720.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Lst>
</file>

<file path=ppt/tags/tag7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7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7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724.xml><?xml version="1.0" encoding="utf-8"?>
<p:tagLst xmlns:p="http://schemas.openxmlformats.org/presentationml/2006/main">
  <p:tag name="KSO_WM_BEAUTIFY_FLAG" val="#fgm#"/>
  <p:tag name="KSO_WM_FIGMA_FLAG" val="#fgm#"/>
  <p:tag name="KSO_WM_UNIT_INDEX" val="1"/>
  <p:tag name="KSO_WM_UNIT_TYPE" val="a"/>
  <p:tag name="KSO_WM_LAYOUT_CHECK_HASH" val="09ae3dfcd0c0daa1492d04d81b480fb5c95b346a"/>
  <p:tag name="KSO_WM_NEWLAYOUT_GROUP_ID" val="layout_6"/>
  <p:tag name="KSO_WM_NEWLAYOUT_ID" val="slide_128cea1f79510c16"/>
</p:tagLst>
</file>

<file path=ppt/tags/tag725.xml><?xml version="1.0" encoding="utf-8"?>
<p:tagLst xmlns:p="http://schemas.openxmlformats.org/presentationml/2006/main">
  <p:tag name="KSO_WM_BEAUTIFY_FLAG" val="#fgm#"/>
  <p:tag name="KSO_WM_FIGMA_FLAG" val="#fgm#"/>
  <p:tag name="KSO_WM_UNIT_INDEX" val="1"/>
  <p:tag name="KSO_WM_UNIT_TYPE" val="d"/>
</p:tagLst>
</file>

<file path=ppt/tags/tag726.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72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72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7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73.xml><?xml version="1.0" encoding="utf-8"?>
<p:tagLst xmlns:p="http://schemas.openxmlformats.org/presentationml/2006/main">
  <p:tag name="KSO_WM_BEAUTIFY_FLAG" val="#fgm#"/>
  <p:tag name="KSO_WM_FIGMA_FLAG" val="#fgm#"/>
  <p:tag name="KSO_WM_UNIT_INDEX" val="1"/>
  <p:tag name="KSO_WM_UNIT_TYPE" val="d"/>
</p:tagLst>
</file>

<file path=ppt/tags/tag7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7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732.xml><?xml version="1.0" encoding="utf-8"?>
<p:tagLst xmlns:p="http://schemas.openxmlformats.org/presentationml/2006/main">
  <p:tag name="KSO_WM_BEAUTIFY_FLAG" val="#fgm#"/>
  <p:tag name="KSO_WM_FIGMA_FLAG" val="#fgm#"/>
  <p:tag name="KSO_WM_UNIT_INDEX" val="1"/>
  <p:tag name="KSO_WM_UNIT_TYPE" val="a"/>
  <p:tag name="KSO_WM_LAYOUT_CHECK_HASH" val="e9420f1d355bdfb32e7991d153d536a167660561"/>
  <p:tag name="KSO_WM_NEWLAYOUT_GROUP_ID" val="layout_7"/>
  <p:tag name="KSO_WM_NEWLAYOUT_ID" val="slide_586ed8aaf9371c49"/>
</p:tagLst>
</file>

<file path=ppt/tags/tag733.xml><?xml version="1.0" encoding="utf-8"?>
<p:tagLst xmlns:p="http://schemas.openxmlformats.org/presentationml/2006/main">
  <p:tag name="KSO_WM_BEAUTIFY_FLAG" val="#fgm#"/>
  <p:tag name="KSO_WM_FIGMA_FLAG" val="#fgm#"/>
  <p:tag name="KSO_WM_UNIT_INDEX" val="1"/>
  <p:tag name="KSO_WM_UNIT_TYPE" val="f"/>
</p:tagLst>
</file>

<file path=ppt/tags/tag734.xml><?xml version="1.0" encoding="utf-8"?>
<p:tagLst xmlns:p="http://schemas.openxmlformats.org/presentationml/2006/main">
  <p:tag name="KSO_WM_BEAUTIFY_FLAG" val="#fgm#"/>
  <p:tag name="KSO_WM_FIGMA_FLAG" val="#fgm#"/>
  <p:tag name="KSO_WM_UNIT_INDEX" val="1"/>
  <p:tag name="KSO_WM_UNIT_TYPE" val="d"/>
</p:tagLst>
</file>

<file path=ppt/tags/tag735.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73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73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738.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739.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7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740.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741.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742.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743.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7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7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7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747.xml><?xml version="1.0" encoding="utf-8"?>
<p:tagLst xmlns:p="http://schemas.openxmlformats.org/presentationml/2006/main">
  <p:tag name="KSO_WM_BEAUTIFY_FLAG" val="#fgm#"/>
  <p:tag name="KSO_WM_FIGMA_FLAG" val="#fgm#"/>
  <p:tag name="KSO_WM_UNIT_INDEX" val="1"/>
  <p:tag name="KSO_WM_UNIT_TYPE" val="a"/>
  <p:tag name="KSO_WM_LAYOUT_CHECK_HASH" val="61a907b2f5a185a5b0139aa01c043914a992e11c"/>
  <p:tag name="KSO_WM_NEWLAYOUT_GROUP_ID" val="layout_24"/>
  <p:tag name="KSO_WM_NEWLAYOUT_ID" val="slide_ef297193836cb3b6"/>
</p:tagLst>
</file>

<file path=ppt/tags/tag748.xml><?xml version="1.0" encoding="utf-8"?>
<p:tagLst xmlns:p="http://schemas.openxmlformats.org/presentationml/2006/main">
  <p:tag name="KSO_WM_BEAUTIFY_FLAG" val="#fgm#"/>
  <p:tag name="KSO_WM_FIGMA_FLAG" val="#fgm#"/>
  <p:tag name="KSO_WM_UNIT_INDEX" val="1"/>
  <p:tag name="KSO_WM_UNIT_TYPE" val="f"/>
</p:tagLst>
</file>

<file path=ppt/tags/tag749.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7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750.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75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75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753.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754.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755.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756.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757.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758.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759.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7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760.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761.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Lst>
</file>

<file path=ppt/tags/tag762.xml><?xml version="1.0" encoding="utf-8"?>
<p:tagLst xmlns:p="http://schemas.openxmlformats.org/presentationml/2006/main">
  <p:tag name="KSO_WM_BEAUTIFY_FLAG" val="#fgm#"/>
  <p:tag name="KSO_WM_DIAGRAM_GROUP_CODE" val="1"/>
  <p:tag name="KSO_WM_FIGMA_FLAG" val="#fgm#"/>
  <p:tag name="KSO_WM_UNIT_INDEX" val="1_4_1"/>
  <p:tag name="KSO_WM_UNIT_TYPE" val="l_h_d"/>
</p:tagLst>
</file>

<file path=ppt/tags/tag763.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764.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765.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5_1"/>
  <p:tag name="KSO_WM_UNIT_TYPE" val="l_h_i"/>
</p:tagLst>
</file>

<file path=ppt/tags/tag766.xml><?xml version="1.0" encoding="utf-8"?>
<p:tagLst xmlns:p="http://schemas.openxmlformats.org/presentationml/2006/main">
  <p:tag name="KSO_WM_BEAUTIFY_FLAG" val="#fgm#"/>
  <p:tag name="KSO_WM_DIAGRAM_GROUP_CODE" val="1"/>
  <p:tag name="KSO_WM_FIGMA_FLAG" val="#fgm#"/>
  <p:tag name="KSO_WM_UNIT_INDEX" val="1_5_1"/>
  <p:tag name="KSO_WM_UNIT_TYPE" val="l_h_d"/>
</p:tagLst>
</file>

<file path=ppt/tags/tag767.xml><?xml version="1.0" encoding="utf-8"?>
<p:tagLst xmlns:p="http://schemas.openxmlformats.org/presentationml/2006/main">
  <p:tag name="KSO_WM_BEAUTIFY_FLAG" val="#fgm#"/>
  <p:tag name="KSO_WM_DIAGRAM_GROUP_CODE" val="1"/>
  <p:tag name="KSO_WM_FIGMA_FLAG" val="#fgm#"/>
  <p:tag name="KSO_WM_UNIT_INDEX" val="1_5_1"/>
  <p:tag name="KSO_WM_UNIT_TYPE" val="l_h_a"/>
</p:tagLst>
</file>

<file path=ppt/tags/tag768.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Lst>
</file>

<file path=ppt/tags/tag7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7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7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772.xml><?xml version="1.0" encoding="utf-8"?>
<p:tagLst xmlns:p="http://schemas.openxmlformats.org/presentationml/2006/main">
  <p:tag name="KSO_WM_BEAUTIFY_FLAG" val="#fgm#"/>
  <p:tag name="KSO_WM_FIGMA_FLAG" val="#fgm#"/>
  <p:tag name="KSO_WM_UNIT_INDEX" val="1"/>
  <p:tag name="KSO_WM_UNIT_TYPE" val="a"/>
  <p:tag name="KSO_WM_LAYOUT_CHECK_HASH" val="e354f82d17366f962a2211ecc6a4294c85b1e6e0"/>
  <p:tag name="KSO_WM_NEWLAYOUT_GROUP_ID" val="layout_10021"/>
  <p:tag name="KSO_WM_NEWLAYOUT_ID" val="slide_8b1ee636ad6a2981"/>
</p:tagLst>
</file>

<file path=ppt/tags/tag773.xml><?xml version="1.0" encoding="utf-8"?>
<p:tagLst xmlns:p="http://schemas.openxmlformats.org/presentationml/2006/main">
  <p:tag name="KSO_WM_BEAUTIFY_FLAG" val="#fgm#"/>
  <p:tag name="KSO_WM_FIGMA_FLAG" val="#fgm#"/>
  <p:tag name="KSO_WM_UNIT_INDEX" val="1"/>
  <p:tag name="KSO_WM_UNIT_TYPE" val="f"/>
</p:tagLst>
</file>

<file path=ppt/tags/tag774.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77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77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777.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778.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779.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780.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781.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782.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783.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Lst>
</file>

<file path=ppt/tags/tag784.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785.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7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7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7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789.xml><?xml version="1.0" encoding="utf-8"?>
<p:tagLst xmlns:p="http://schemas.openxmlformats.org/presentationml/2006/main">
  <p:tag name="KSO_WM_BEAUTIFY_FLAG" val="#fgm#"/>
  <p:tag name="KSO_WM_FIGMA_FLAG" val="#fgm#"/>
  <p:tag name="KSO_WM_UNIT_INDEX" val="1"/>
  <p:tag name="KSO_WM_UNIT_TYPE" val="a"/>
  <p:tag name="KSO_WM_LAYOUT_CHECK_HASH" val="7525743fad852d0209090c6f6addb042e591f356"/>
  <p:tag name="KSO_WM_NEWLAYOUT_GROUP_ID" val="layout_61"/>
  <p:tag name="KSO_WM_NEWLAYOUT_ID" val="slide_e0a8dc1c60121344"/>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790.xml><?xml version="1.0" encoding="utf-8"?>
<p:tagLst xmlns:p="http://schemas.openxmlformats.org/presentationml/2006/main">
  <p:tag name="KSO_WM_BEAUTIFY_FLAG" val="#fgm#"/>
  <p:tag name="KSO_WM_FIGMA_FLAG" val="#fgm#"/>
  <p:tag name="KSO_WM_UNIT_INDEX" val="1"/>
  <p:tag name="KSO_WM_UNIT_TYPE" val="d"/>
</p:tagLst>
</file>

<file path=ppt/tags/tag791.xml><?xml version="1.0" encoding="utf-8"?>
<p:tagLst xmlns:p="http://schemas.openxmlformats.org/presentationml/2006/main">
  <p:tag name="KSO_WM_FIGMA_DECORATION_INDEX" val="17_contentModel"/>
  <p:tag name="$PH_EXT" val="2"/>
  <p:tag name="KSO_WM_BEAUTIFY_FLAG" val="#fgm#"/>
  <p:tag name="KSO_WM_FIGMA_FLAG" val="#fgm#"/>
  <p:tag name="KSO_WM_SYNC_SLIDE_TEXT" val="1"/>
  <p:tag name="KSO_WM_UNIT_INDEX" val="1_1"/>
  <p:tag name="KSO_WM_UNIT_TYPE" val="l_i"/>
</p:tagLst>
</file>

<file path=ppt/tags/tag79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79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7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7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7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797.xml><?xml version="1.0" encoding="utf-8"?>
<p:tagLst xmlns:p="http://schemas.openxmlformats.org/presentationml/2006/main">
  <p:tag name="KSO_WM_BEAUTIFY_FLAG" val="#fgm#"/>
  <p:tag name="KSO_WM_FIGMA_FLAG" val="#fgm#"/>
  <p:tag name="KSO_WM_UNIT_INDEX" val="1"/>
  <p:tag name="KSO_WM_UNIT_TYPE" val="a"/>
  <p:tag name="KSO_WM_LAYOUT_CHECK_HASH" val="d204227ca001d7f0c365cebeab24cfe7121b3bb2"/>
  <p:tag name="KSO_WM_NEWLAYOUT_GROUP_ID" val="layout_26"/>
  <p:tag name="KSO_WM_NEWLAYOUT_ID" val="slide_b2de6cdc31e57afd"/>
</p:tagLst>
</file>

<file path=ppt/tags/tag798.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799.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80.xml><?xml version="1.0" encoding="utf-8"?>
<p:tagLst xmlns:p="http://schemas.openxmlformats.org/presentationml/2006/main">
  <p:tag name="KSO_WM_BEAUTIFY_FLAG" val="#fgm#"/>
  <p:tag name="KSO_WM_FIGMA_FLAG" val="#fgm#"/>
  <p:tag name="KSO_WM_UNIT_INDEX" val="1"/>
  <p:tag name="KSO_WM_UNIT_TYPE" val="a"/>
  <p:tag name="KSO_WM_LAYOUT_CHECK_HASH" val="c77a69713964a930f01a42cb20a505e266b6f18f"/>
  <p:tag name="KSO_WM_NEWLAYOUT_GROUP_ID" val="layout_2"/>
  <p:tag name="KSO_WM_NEWLAYOUT_ID" val="slide_efebb92098ae4c0e"/>
</p:tagLst>
</file>

<file path=ppt/tags/tag800.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80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802.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803.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804.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805.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8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8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8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809.xml><?xml version="1.0" encoding="utf-8"?>
<p:tagLst xmlns:p="http://schemas.openxmlformats.org/presentationml/2006/main">
  <p:tag name="KSO_WM_BEAUTIFY_FLAG" val="#fgm#"/>
  <p:tag name="KSO_WM_FIGMA_FLAG" val="#fgm#"/>
  <p:tag name="KSO_WM_UNIT_INDEX" val="1"/>
  <p:tag name="KSO_WM_UNIT_TYPE" val="a"/>
  <p:tag name="KSO_WM_LAYOUT_CHECK_HASH" val="7102dbdeabafb2400ccdf2fda278716b8d739210"/>
  <p:tag name="KSO_WM_NEWLAYOUT_GROUP_ID" val="layout_10003"/>
  <p:tag name="KSO_WM_NEWLAYOUT_ID" val="slide_1dc2aa7ad8859452"/>
</p:tagLst>
</file>

<file path=ppt/tags/tag81.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810.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811.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81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813.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814.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815.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816.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817.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818.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819.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82.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820.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Lst>
</file>

<file path=ppt/tags/tag821.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822.xml><?xml version="1.0" encoding="utf-8"?>
<p:tagLst xmlns:p="http://schemas.openxmlformats.org/presentationml/2006/main">
  <p:tag name="KSO_WM_BEAUTIFY_FLAG" val="#fgm#"/>
  <p:tag name="KSO_WM_DIAGRAM_GROUP_CODE" val="1"/>
  <p:tag name="KSO_WM_FIGMA_FLAG" val="#fgm#"/>
  <p:tag name="KSO_WM_UNIT_INDEX" val="1_5_1"/>
  <p:tag name="KSO_WM_UNIT_TYPE" val="l_h_a"/>
</p:tagLst>
</file>

<file path=ppt/tags/tag823.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5_1"/>
  <p:tag name="KSO_WM_UNIT_TYPE" val="l_h_i"/>
</p:tagLst>
</file>

<file path=ppt/tags/tag824.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Lst>
</file>

<file path=ppt/tags/tag8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8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8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828.xml><?xml version="1.0" encoding="utf-8"?>
<p:tagLst xmlns:p="http://schemas.openxmlformats.org/presentationml/2006/main">
  <p:tag name="KSO_WM_BEAUTIFY_FLAG" val="#fgm#"/>
  <p:tag name="KSO_WM_FIGMA_FLAG" val="#fgm#"/>
  <p:tag name="KSO_WM_UNIT_INDEX" val="1"/>
  <p:tag name="KSO_WM_UNIT_TYPE" val="a"/>
  <p:tag name="KSO_WM_LAYOUT_CHECK_HASH" val="6f0e64145e27bbc4043e38b5b678271125b5da80"/>
  <p:tag name="KSO_WM_NEWLAYOUT_GROUP_ID" val="layout_30"/>
  <p:tag name="KSO_WM_NEWLAYOUT_ID" val="slide_a591d1258ac0cc8b"/>
</p:tagLst>
</file>

<file path=ppt/tags/tag829.xml><?xml version="1.0" encoding="utf-8"?>
<p:tagLst xmlns:p="http://schemas.openxmlformats.org/presentationml/2006/main">
  <p:tag name="KSO_WM_BEAUTIFY_FLAG" val="#fgm#"/>
  <p:tag name="KSO_WM_FIGMA_FLAG" val="#fgm#"/>
  <p:tag name="KSO_WM_UNIT_INDEX" val="1"/>
  <p:tag name="KSO_WM_UNIT_TYPE" val="d"/>
</p:tagLst>
</file>

<file path=ppt/tags/tag8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83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83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83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8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8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8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836.xml><?xml version="1.0" encoding="utf-8"?>
<p:tagLst xmlns:p="http://schemas.openxmlformats.org/presentationml/2006/main">
  <p:tag name="KSO_WM_BEAUTIFY_FLAG" val="#fgm#"/>
  <p:tag name="KSO_WM_FIGMA_FLAG" val="#fgm#"/>
  <p:tag name="KSO_WM_UNIT_INDEX" val="1"/>
  <p:tag name="KSO_WM_UNIT_TYPE" val="a"/>
  <p:tag name="KSO_WM_LAYOUT_CHECK_HASH" val="6647330738fd64230568b1fcf6419c99e0d399cb"/>
  <p:tag name="KSO_WM_NEWLAYOUT_GROUP_ID" val="layout_31"/>
  <p:tag name="KSO_WM_NEWLAYOUT_ID" val="slide_026ae2c13dbe2c5b"/>
</p:tagLst>
</file>

<file path=ppt/tags/tag837.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838.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83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8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84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841.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842.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843.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84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8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8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8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848.xml><?xml version="1.0" encoding="utf-8"?>
<p:tagLst xmlns:p="http://schemas.openxmlformats.org/presentationml/2006/main">
  <p:tag name="KSO_WM_BEAUTIFY_FLAG" val="#fgm#"/>
  <p:tag name="KSO_WM_FIGMA_FLAG" val="#fgm#"/>
  <p:tag name="KSO_WM_UNIT_INDEX" val="1"/>
  <p:tag name="KSO_WM_UNIT_TYPE" val="a"/>
  <p:tag name="KSO_WM_LAYOUT_CHECK_HASH" val="ecfe131a74cfd58546673a1f25b20d8c0da9ad3f"/>
  <p:tag name="KSO_WM_NEWLAYOUT_GROUP_ID" val="layout_10007"/>
  <p:tag name="KSO_WM_NEWLAYOUT_ID" val="slide_a98fcf8ca5c10e1c"/>
</p:tagLst>
</file>

<file path=ppt/tags/tag84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85.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2_1"/>
  <p:tag name="KSO_WM_UNIT_TYPE" val="l_h_i"/>
</p:tagLst>
</file>

<file path=ppt/tags/tag85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851.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85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853.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854.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855.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856.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857.xml><?xml version="1.0" encoding="utf-8"?>
<p:tagLst xmlns:p="http://schemas.openxmlformats.org/presentationml/2006/main">
  <p:tag name="KSO_WM_BEAUTIFY_FLAG" val="#fgm#"/>
  <p:tag name="KSO_WM_DIAGRAM_GROUP_CODE" val="1"/>
  <p:tag name="KSO_WM_FIGMA_FLAG" val="#fgm#"/>
  <p:tag name="KSO_WM_UNIT_INDEX" val="1_5_1"/>
  <p:tag name="KSO_WM_UNIT_TYPE" val="l_h_a"/>
</p:tagLst>
</file>

<file path=ppt/tags/tag858.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Lst>
</file>

<file path=ppt/tags/tag8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86.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8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8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862.xml><?xml version="1.0" encoding="utf-8"?>
<p:tagLst xmlns:p="http://schemas.openxmlformats.org/presentationml/2006/main">
  <p:tag name="KSO_WM_BEAUTIFY_FLAG" val="#fgm#"/>
  <p:tag name="KSO_WM_FIGMA_FLAG" val="#fgm#"/>
  <p:tag name="KSO_WM_UNIT_INDEX" val="1"/>
  <p:tag name="KSO_WM_UNIT_TEXT_TYPE" val="1"/>
  <p:tag name="KSO_WM_UNIT_TYPE" val="b"/>
</p:tagLst>
</file>

<file path=ppt/tags/tag863.xml><?xml version="1.0" encoding="utf-8"?>
<p:tagLst xmlns:p="http://schemas.openxmlformats.org/presentationml/2006/main">
  <p:tag name="KSO_WM_BEAUTIFY_FLAG" val="#fgm#"/>
  <p:tag name="KSO_WM_FIGMA_FLAG" val="#fgm#"/>
  <p:tag name="KSO_WM_UNIT_INDEX" val="1"/>
  <p:tag name="KSO_WM_UNIT_TEXT_TYPE" val="1"/>
  <p:tag name="KSO_WM_UNIT_TYPE" val="a"/>
  <p:tag name="KSO_WM_LAYOUT_CHECK_HASH" val="08083e3ce41fb5c26e3ce4f6e98688f81c5699bb"/>
  <p:tag name="KSO_WM_NEWLAYOUT_GROUP_ID" val="layout_1-5"/>
  <p:tag name="KSO_WM_NEWLAYOUT_ID" val="slide_f6eba500053b1ebb"/>
</p:tagLst>
</file>

<file path=ppt/tags/tag864.xml><?xml version="1.0" encoding="utf-8"?>
<p:tagLst xmlns:p="http://schemas.openxmlformats.org/presentationml/2006/main">
  <p:tag name="KSO_WM_BEAUTIFY_FLAG" val="#fgm#"/>
  <p:tag name="KSO_WM_DIAGRAM_GROUP_CODE" val="1"/>
  <p:tag name="KSO_WM_FIGMA_FLAG" val="#fgm#"/>
  <p:tag name="KSO_WM_UNIT_INDEX" val="1_1_1"/>
  <p:tag name="KSO_WM_UNIT_SUBTYPE" val="d"/>
  <p:tag name="KSO_WM_UNIT_TYPE" val="l_h_i"/>
</p:tagLst>
</file>

<file path=ppt/tags/tag865.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1_2"/>
  <p:tag name="KSO_WM_UNIT_TYPE" val="l_h_i"/>
</p:tagLst>
</file>

<file path=ppt/tags/tag86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86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_1*f*1"/>
  <p:tag name="KSO_WM_UNIT_LAYERLEVEL" val="1"/>
  <p:tag name="KSO_WM_TAG_VERSION" val="3.0"/>
  <p:tag name="KSO_WM_BEAUTIFY_FLAG" val="#wm#"/>
  <p:tag name="KSO_WM_UNIT_TEXT_FILL_FORE_SCHEMECOLOR_INDEX_BRIGHTNESS" val="0.25"/>
  <p:tag name="KSO_WM_UNIT_TEXT_FILL_FORE_SCHEMECOLOR_INDEX" val="13"/>
  <p:tag name="KSO_WM_UNIT_TEXT_FILL_TYPE" val="1"/>
  <p:tag name="KSO_WM_UNIT_PRESET_TEXT" val="单击此处编辑母版文本样式&#10;第二级&#10;第三级&#10;第四级&#10;第五级"/>
  <p:tag name="KSO_WM_UNIT_ISNUMDGMTITLE" val="0"/>
  <p:tag name="KSO_WM_UNIT_TEXT_LAYER_COUNT" val="1"/>
</p:tagLst>
</file>

<file path=ppt/tags/tag86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1*a*1"/>
  <p:tag name="KSO_WM_UNIT_LAYERLEVEL" val="1"/>
  <p:tag name="KSO_WM_TAG_VERSION" val="3.0"/>
  <p:tag name="KSO_WM_BEAUTIFY_FLAG" val="#wm#"/>
  <p:tag name="KSO_WM_UNIT_CONTENT_GROUP_TYPE" val="titlestyle"/>
  <p:tag name="KSO_WM_UNIT_PRESET_TEXT" val="单击此处添加标题"/>
</p:tagLst>
</file>

<file path=ppt/tags/tag8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87.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8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8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872.xml><?xml version="1.0" encoding="utf-8"?>
<p:tagLst xmlns:p="http://schemas.openxmlformats.org/presentationml/2006/main">
  <p:tag name="KSO_WM_UNIT_ISCONTENTSTITLE" val="1"/>
  <p:tag name="KSO_WM_UNIT_ISNUMDGMTITLE" val="0"/>
  <p:tag name="KSO_WM_UNIT_PRESET_TEXT" val="目录"/>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2*a*1"/>
  <p:tag name="KSO_WM_UNIT_LAYERLEVEL" val="1"/>
  <p:tag name="KSO_WM_TAG_VERSION" val="3.0"/>
  <p:tag name="KSO_WM_BEAUTIFY_FLAG" val="#wm#"/>
</p:tagLst>
</file>

<file path=ppt/tags/tag8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 name="KSO_WM_UNIT_ISNUMDGMTITLE" val="0"/>
  <p:tag name="KSO_WM_UNIT_NOCLEAR" val="0"/>
</p:tagLst>
</file>

<file path=ppt/tags/tag8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 name="KSO_WM_UNIT_ISNUMDGMTITLE" val="0"/>
  <p:tag name="KSO_WM_UNIT_NOCLEAR" val="0"/>
</p:tagLst>
</file>

<file path=ppt/tags/tag8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 name="KSO_WM_UNIT_ISNUMDGMTITLE" val="0"/>
  <p:tag name="KSO_WM_UNIT_NOCLEAR" val="0"/>
</p:tagLst>
</file>

<file path=ppt/tags/tag8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2*i*1"/>
  <p:tag name="KSO_WM_UNIT_LAYERLEVEL" val="1"/>
  <p:tag name="KSO_WM_TAG_VERSION" val="3.0"/>
  <p:tag name="KSO_WM_BEAUTIFY_FLAG" val="#wm#"/>
  <p:tag name="KSO_WM_UNIT_ISNUMDGMTITLE" val="0"/>
  <p:tag name="KSO_WM_UNIT_NOCLEAR" val="0"/>
</p:tagLst>
</file>

<file path=ppt/tags/tag8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_2*i*2"/>
  <p:tag name="KSO_WM_UNIT_LAYERLEVEL" val="1"/>
  <p:tag name="KSO_WM_TAG_VERSION" val="3.0"/>
  <p:tag name="KSO_WM_BEAUTIFY_FLAG" val="#wm#"/>
  <p:tag name="KSO_WM_UNIT_ISNUMDGMTITLE" val="0"/>
  <p:tag name="KSO_WM_UNIT_NOCLEAR" val="0"/>
</p:tagLst>
</file>

<file path=ppt/tags/tag8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_2*i*3"/>
  <p:tag name="KSO_WM_UNIT_LAYERLEVEL" val="1"/>
  <p:tag name="KSO_WM_TAG_VERSION" val="3.0"/>
  <p:tag name="KSO_WM_BEAUTIFY_FLAG" val="#wm#"/>
  <p:tag name="KSO_WM_UNIT_ISNUMDGMTITLE" val="0"/>
  <p:tag name="KSO_WM_UNIT_NOCLEAR" val="0"/>
</p:tagLst>
</file>

<file path=ppt/tags/tag8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_2*i*4"/>
  <p:tag name="KSO_WM_UNIT_LAYERLEVEL" val="1"/>
  <p:tag name="KSO_WM_TAG_VERSION" val="3.0"/>
  <p:tag name="KSO_WM_BEAUTIFY_FLAG" val="#wm#"/>
  <p:tag name="KSO_WM_UNIT_ISNUMDGMTITLE" val="0"/>
  <p:tag name="KSO_WM_UNIT_NOCLEAR" val="0"/>
</p:tagLst>
</file>

<file path=ppt/tags/tag88.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88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5"/>
  <p:tag name="KSO_WM_UNIT_ID" val="_2*i*5"/>
  <p:tag name="KSO_WM_UNIT_LAYERLEVEL" val="1"/>
  <p:tag name="KSO_WM_TAG_VERSION" val="3.0"/>
  <p:tag name="KSO_WM_UNIT_ISNUMDGMTITLE" val="0"/>
  <p:tag name="KSO_WM_UNIT_NOCLEAR" val="0"/>
</p:tagLst>
</file>

<file path=ppt/tags/tag88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6"/>
  <p:tag name="KSO_WM_UNIT_ID" val="_2*i*6"/>
  <p:tag name="KSO_WM_UNIT_LAYERLEVEL" val="1"/>
  <p:tag name="KSO_WM_TAG_VERSION" val="3.0"/>
  <p:tag name="KSO_WM_UNIT_ISNUMDGMTITLE" val="0"/>
  <p:tag name="KSO_WM_UNIT_NOCLEAR" val="0"/>
</p:tagLst>
</file>

<file path=ppt/tags/tag88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7"/>
  <p:tag name="KSO_WM_UNIT_ID" val="_2*i*7"/>
  <p:tag name="KSO_WM_UNIT_LAYERLEVEL" val="1"/>
  <p:tag name="KSO_WM_TAG_VERSION" val="3.0"/>
  <p:tag name="KSO_WM_UNIT_ISNUMDGMTITLE" val="0"/>
  <p:tag name="KSO_WM_UNIT_NOCLEAR" val="0"/>
</p:tagLst>
</file>

<file path=ppt/tags/tag88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8"/>
  <p:tag name="KSO_WM_UNIT_ID" val="_2*i*8"/>
  <p:tag name="KSO_WM_UNIT_LAYERLEVEL" val="1"/>
  <p:tag name="KSO_WM_TAG_VERSION" val="3.0"/>
  <p:tag name="KSO_WM_UNIT_ISNUMDGMTITLE" val="0"/>
  <p:tag name="KSO_WM_UNIT_NOCLEAR" val="0"/>
</p:tagLst>
</file>

<file path=ppt/tags/tag8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_2*i*9"/>
  <p:tag name="KSO_WM_UNIT_LAYERLEVEL" val="1"/>
  <p:tag name="KSO_WM_TAG_VERSION" val="3.0"/>
  <p:tag name="KSO_WM_BEAUTIFY_FLAG" val="#wm#"/>
  <p:tag name="KSO_WM_UNIT_ISNUMDGMTITLE" val="0"/>
  <p:tag name="KSO_WM_UNIT_NOCLEAR" val="0"/>
</p:tagLst>
</file>

<file path=ppt/tags/tag8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_2*i*10"/>
  <p:tag name="KSO_WM_UNIT_LAYERLEVEL" val="1"/>
  <p:tag name="KSO_WM_TAG_VERSION" val="3.0"/>
  <p:tag name="KSO_WM_BEAUTIFY_FLAG" val="#wm#"/>
  <p:tag name="KSO_WM_UNIT_ISNUMDGMTITLE" val="0"/>
  <p:tag name="KSO_WM_UNIT_NOCLEAR" val="0"/>
</p:tagLst>
</file>

<file path=ppt/tags/tag8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_2*i*11"/>
  <p:tag name="KSO_WM_UNIT_LAYERLEVEL" val="1"/>
  <p:tag name="KSO_WM_TAG_VERSION" val="3.0"/>
  <p:tag name="KSO_WM_BEAUTIFY_FLAG" val="#wm#"/>
  <p:tag name="KSO_WM_UNIT_ISNUMDGMTITLE" val="0"/>
  <p:tag name="KSO_WM_UNIT_NOCLEAR" val="0"/>
</p:tagLst>
</file>

<file path=ppt/tags/tag8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_2*i*12"/>
  <p:tag name="KSO_WM_UNIT_LAYERLEVEL" val="1"/>
  <p:tag name="KSO_WM_TAG_VERSION" val="3.0"/>
  <p:tag name="KSO_WM_BEAUTIFY_FLAG" val="#wm#"/>
  <p:tag name="KSO_WM_UNIT_ISNUMDGMTITLE" val="0"/>
  <p:tag name="KSO_WM_UNIT_NOCLEAR" val="0"/>
</p:tagLst>
</file>

<file path=ppt/tags/tag88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_3*f*1"/>
  <p:tag name="KSO_WM_UNIT_LAYERLEVEL" val="1"/>
  <p:tag name="KSO_WM_TAG_VERSION" val="3.0"/>
  <p:tag name="KSO_WM_BEAUTIFY_FLAG" val="#wm#"/>
  <p:tag name="KSO_WM_UNIT_TEXT_FILL_FORE_SCHEMECOLOR_INDEX_BRIGHTNESS" val="0.25"/>
  <p:tag name="KSO_WM_UNIT_TEXT_FILL_FORE_SCHEMECOLOR_INDEX" val="13"/>
  <p:tag name="KSO_WM_UNIT_TEXT_FILL_TYPE" val="1"/>
  <p:tag name="KSO_WM_UNIT_PRESET_TEXT" val="单击此处编辑母版文本样式&#10;第二级&#10;第三级&#10;第四级&#10;第五级"/>
  <p:tag name="KSO_WM_UNIT_ISNUMDGMTITLE" val="0"/>
  <p:tag name="KSO_WM_UNIT_TEXT_LAYER_COUNT" val="1"/>
</p:tagLst>
</file>

<file path=ppt/tags/tag88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2"/>
  <p:tag name="KSO_WM_UNIT_ID" val="_3*f*2"/>
  <p:tag name="KSO_WM_UNIT_LAYERLEVEL" val="1"/>
  <p:tag name="KSO_WM_TAG_VERSION" val="3.0"/>
  <p:tag name="KSO_WM_BEAUTIFY_FLAG" val="#wm#"/>
  <p:tag name="KSO_WM_UNIT_TEXT_FILL_FORE_SCHEMECOLOR_INDEX_BRIGHTNESS" val="0.25"/>
  <p:tag name="KSO_WM_UNIT_TEXT_FILL_FORE_SCHEMECOLOR_INDEX" val="13"/>
  <p:tag name="KSO_WM_UNIT_TEXT_FILL_TYPE" val="1"/>
  <p:tag name="KSO_WM_UNIT_PRESET_TEXT" val="单击此处编辑母版文本样式&#10;第二级&#10;第三级&#10;第四级&#10;第五级"/>
  <p:tag name="KSO_WM_UNIT_ISNUMDGMTITLE" val="0"/>
  <p:tag name="KSO_WM_UNIT_TEXT_LAYER_COUNT" val="1"/>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890.xml><?xml version="1.0" encoding="utf-8"?>
<p:tagLst xmlns:p="http://schemas.openxmlformats.org/presentationml/2006/main">
  <p:tag name="KSO_WM_UNIT_ISCONTENTSTITLE" val="0"/>
  <p:tag name="KSO_WM_UNIT_ISNUMDGMTITLE" val="0"/>
  <p:tag name="KSO_WM_UNIT_PRESET_TEXT" val="正文页-预设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3*a*1"/>
  <p:tag name="KSO_WM_UNIT_LAYERLEVEL" val="1"/>
  <p:tag name="KSO_WM_TAG_VERSION" val="3.0"/>
  <p:tag name="KSO_WM_BEAUTIFY_FLAG" val="#wm#"/>
  <p:tag name="KSO_WM_UNIT_CONTENT_GROUP_TYPE" val="titlestyle"/>
</p:tagLst>
</file>

<file path=ppt/tags/tag8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 name="KSO_WM_UNIT_ISNUMDGMTITLE" val="0"/>
  <p:tag name="KSO_WM_UNIT_NOCLEAR" val="0"/>
</p:tagLst>
</file>

<file path=ppt/tags/tag8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 name="KSO_WM_UNIT_ISNUMDGMTITLE" val="0"/>
  <p:tag name="KSO_WM_UNIT_NOCLEAR" val="0"/>
</p:tagLst>
</file>

<file path=ppt/tags/tag8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 name="KSO_WM_UNIT_ISNUMDGMTITLE" val="0"/>
  <p:tag name="KSO_WM_UNIT_NOCLEAR" val="0"/>
</p:tagLst>
</file>

<file path=ppt/tags/tag89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h_f"/>
  <p:tag name="KSO_WM_UNIT_INDEX" val="2_1"/>
  <p:tag name="KSO_WM_UNIT_ID" val="_4*h_f*2_1"/>
  <p:tag name="KSO_WM_UNIT_LAYERLEVEL" val="1_1"/>
  <p:tag name="KSO_WM_TAG_VERSION" val="3.0"/>
  <p:tag name="KSO_WM_BEAUTIFY_FLAG" val="#wm#"/>
  <p:tag name="KSO_WM_UNIT_TEXT_FILL_FORE_SCHEMECOLOR_INDEX_BRIGHTNESS" val="0.25"/>
  <p:tag name="KSO_WM_UNIT_TEXT_FILL_FORE_SCHEMECOLOR_INDEX" val="13"/>
  <p:tag name="KSO_WM_UNIT_TEXT_FILL_TYPE" val="1"/>
  <p:tag name="KSO_WM_UNIT_PRESET_TEXT" val="单击此处编辑母版文本样式&#10;第二级&#10;第三级&#10;第四级&#10;第五级"/>
  <p:tag name="KSO_WM_UNIT_ISNUMDGMTITLE" val="0"/>
  <p:tag name="KSO_WM_UNIT_TEXT_LAYER_COUNT" val="1"/>
</p:tagLst>
</file>

<file path=ppt/tags/tag895.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VALUE" val="10"/>
  <p:tag name="KSO_WM_UNIT_HIGHLIGHT" val="0"/>
  <p:tag name="KSO_WM_UNIT_COMPATIBLE" val="0"/>
  <p:tag name="KSO_WM_UNIT_DIAGRAM_ISNUMVISUAL" val="0"/>
  <p:tag name="KSO_WM_UNIT_DIAGRAM_ISREFERUNIT" val="0"/>
  <p:tag name="KSO_WM_UNIT_TYPE" val="h_a"/>
  <p:tag name="KSO_WM_UNIT_INDEX" val="2_1"/>
  <p:tag name="KSO_WM_UNIT_ID" val="_4*h_a*2_1"/>
  <p:tag name="KSO_WM_UNIT_LAYERLEVEL" val="1_1"/>
  <p:tag name="KSO_WM_TAG_VERSION" val="3.0"/>
  <p:tag name="KSO_WM_BEAUTIFY_FLAG" val="#wm#"/>
  <p:tag name="KSO_WM_UNIT_TEXT_FILL_FORE_SCHEMECOLOR_INDEX_BRIGHTNESS" val="0.15"/>
  <p:tag name="KSO_WM_UNIT_TEXT_FILL_FORE_SCHEMECOLOR_INDEX" val="13"/>
  <p:tag name="KSO_WM_UNIT_TEXT_FILL_TYPE" val="1"/>
</p:tagLst>
</file>

<file path=ppt/tags/tag89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h_f"/>
  <p:tag name="KSO_WM_UNIT_INDEX" val="1_1"/>
  <p:tag name="KSO_WM_UNIT_ID" val="_4*h_f*1_1"/>
  <p:tag name="KSO_WM_UNIT_LAYERLEVEL" val="1_1"/>
  <p:tag name="KSO_WM_TAG_VERSION" val="3.0"/>
  <p:tag name="KSO_WM_BEAUTIFY_FLAG" val="#wm#"/>
  <p:tag name="KSO_WM_UNIT_TEXT_FILL_FORE_SCHEMECOLOR_INDEX_BRIGHTNESS" val="0.25"/>
  <p:tag name="KSO_WM_UNIT_TEXT_FILL_FORE_SCHEMECOLOR_INDEX" val="13"/>
  <p:tag name="KSO_WM_UNIT_TEXT_FILL_TYPE" val="1"/>
  <p:tag name="KSO_WM_UNIT_PRESET_TEXT" val="单击此处编辑母版文本样式&#10;第二级&#10;第三级&#10;第四级&#10;第五级"/>
  <p:tag name="KSO_WM_UNIT_ISNUMDGMTITLE" val="0"/>
  <p:tag name="KSO_WM_UNIT_TEXT_LAYER_COUNT" val="1"/>
</p:tagLst>
</file>

<file path=ppt/tags/tag897.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VALUE" val="10"/>
  <p:tag name="KSO_WM_UNIT_HIGHLIGHT" val="0"/>
  <p:tag name="KSO_WM_UNIT_COMPATIBLE" val="0"/>
  <p:tag name="KSO_WM_UNIT_DIAGRAM_ISNUMVISUAL" val="0"/>
  <p:tag name="KSO_WM_UNIT_DIAGRAM_ISREFERUNIT" val="0"/>
  <p:tag name="KSO_WM_UNIT_TYPE" val="h_a"/>
  <p:tag name="KSO_WM_UNIT_INDEX" val="1_1"/>
  <p:tag name="KSO_WM_UNIT_ID" val="_4*h_a*1_1"/>
  <p:tag name="KSO_WM_UNIT_LAYERLEVEL" val="1_1"/>
  <p:tag name="KSO_WM_TAG_VERSION" val="3.0"/>
  <p:tag name="KSO_WM_BEAUTIFY_FLAG" val="#wm#"/>
  <p:tag name="KSO_WM_UNIT_TEXT_FILL_FORE_SCHEMECOLOR_INDEX_BRIGHTNESS" val="0.15"/>
  <p:tag name="KSO_WM_UNIT_TEXT_FILL_FORE_SCHEMECOLOR_INDEX" val="13"/>
  <p:tag name="KSO_WM_UNIT_TEXT_FILL_TYPE" val="1"/>
</p:tagLst>
</file>

<file path=ppt/tags/tag898.xml><?xml version="1.0" encoding="utf-8"?>
<p:tagLst xmlns:p="http://schemas.openxmlformats.org/presentationml/2006/main">
  <p:tag name="KSO_WM_UNIT_ISCONTENTSTITLE" val="0"/>
  <p:tag name="KSO_WM_UNIT_ISNUMDGMTITLE" val="0"/>
  <p:tag name="KSO_WM_UNIT_PRESET_TEXT" val="正文页-预设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4*a*1"/>
  <p:tag name="KSO_WM_UNIT_LAYERLEVEL" val="1"/>
  <p:tag name="KSO_WM_TAG_VERSION" val="3.0"/>
  <p:tag name="KSO_WM_BEAUTIFY_FLAG" val="#wm#"/>
  <p:tag name="KSO_WM_UNIT_CONTENT_GROUP_TYPE" val="titlestyle"/>
</p:tagLst>
</file>

<file path=ppt/tags/tag8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 name="KSO_WM_UNIT_ISNUMDGMTITLE" val="0"/>
  <p:tag name="KSO_WM_UNIT_NOCLEAR" val="0"/>
</p:tagLst>
</file>

<file path=ppt/tags/tag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9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 name="KSO_WM_UNIT_ISNUMDGMTITLE" val="0"/>
  <p:tag name="KSO_WM_UNIT_NOCLEAR" val="0"/>
</p:tagLst>
</file>

<file path=ppt/tags/tag9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 name="KSO_WM_UNIT_ISNUMDGMTITLE" val="0"/>
  <p:tag name="KSO_WM_UNIT_NOCLEAR" val="0"/>
</p:tagLst>
</file>

<file path=ppt/tags/tag902.xml><?xml version="1.0" encoding="utf-8"?>
<p:tagLst xmlns:p="http://schemas.openxmlformats.org/presentationml/2006/main">
  <p:tag name="KSO_WM_UNIT_ISCONTENTSTITLE" val="0"/>
  <p:tag name="KSO_WM_UNIT_ISNUMDGMTITLE" val="0"/>
  <p:tag name="KSO_WM_UNIT_PRESET_TEXT" val="正文页-预设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5*a*1"/>
  <p:tag name="KSO_WM_UNIT_LAYERLEVEL" val="1"/>
  <p:tag name="KSO_WM_TAG_VERSION" val="3.0"/>
  <p:tag name="KSO_WM_BEAUTIFY_FLAG" val="#wm#"/>
  <p:tag name="KSO_WM_UNIT_CONTENT_GROUP_TYPE" val="titlestyle"/>
</p:tagLst>
</file>

<file path=ppt/tags/tag9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 name="KSO_WM_UNIT_ISNUMDGMTITLE" val="0"/>
  <p:tag name="KSO_WM_UNIT_NOCLEAR" val="0"/>
</p:tagLst>
</file>

<file path=ppt/tags/tag9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 name="KSO_WM_UNIT_ISNUMDGMTITLE" val="0"/>
  <p:tag name="KSO_WM_UNIT_NOCLEAR" val="0"/>
</p:tagLst>
</file>

<file path=ppt/tags/tag9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 name="KSO_WM_UNIT_ISNUMDGMTITLE" val="0"/>
  <p:tag name="KSO_WM_UNIT_NOCLEAR" val="0"/>
</p:tagLst>
</file>

<file path=ppt/tags/tag9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 name="KSO_WM_UNIT_ISNUMDGMTITLE" val="0"/>
  <p:tag name="KSO_WM_UNIT_NOCLEAR" val="0"/>
</p:tagLst>
</file>

<file path=ppt/tags/tag9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 name="KSO_WM_UNIT_ISNUMDGMTITLE" val="0"/>
  <p:tag name="KSO_WM_UNIT_NOCLEAR" val="0"/>
</p:tagLst>
</file>

<file path=ppt/tags/tag9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 name="KSO_WM_UNIT_ISNUMDGMTITLE" val="0"/>
  <p:tag name="KSO_WM_UNIT_NOCLEAR" val="0"/>
</p:tagLst>
</file>

<file path=ppt/tags/tag90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9"/>
  <p:tag name="KSO_WM_UNIT_ID" val="_6*i*9"/>
  <p:tag name="KSO_WM_UNIT_LAYERLEVEL" val="1"/>
  <p:tag name="KSO_WM_TAG_VERSION" val="3.0"/>
  <p:tag name="KSO_WM_UNIT_ISNUMDGMTITLE" val="0"/>
  <p:tag name="KSO_WM_UNIT_NOCLEAR" val="0"/>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91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10"/>
  <p:tag name="KSO_WM_UNIT_ID" val="_6*i*10"/>
  <p:tag name="KSO_WM_UNIT_LAYERLEVEL" val="1"/>
  <p:tag name="KSO_WM_TAG_VERSION" val="3.0"/>
  <p:tag name="KSO_WM_UNIT_ISNUMDGMTITLE" val="0"/>
  <p:tag name="KSO_WM_UNIT_NOCLEAR" val="0"/>
</p:tagLst>
</file>

<file path=ppt/tags/tag91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11"/>
  <p:tag name="KSO_WM_UNIT_ID" val="_6*i*11"/>
  <p:tag name="KSO_WM_UNIT_LAYERLEVEL" val="1"/>
  <p:tag name="KSO_WM_TAG_VERSION" val="3.0"/>
  <p:tag name="KSO_WM_UNIT_ISNUMDGMTITLE" val="0"/>
  <p:tag name="KSO_WM_UNIT_NOCLEAR" val="0"/>
</p:tagLst>
</file>

<file path=ppt/tags/tag91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12"/>
  <p:tag name="KSO_WM_UNIT_ID" val="_6*i*12"/>
  <p:tag name="KSO_WM_UNIT_LAYERLEVEL" val="1"/>
  <p:tag name="KSO_WM_TAG_VERSION" val="3.0"/>
  <p:tag name="KSO_WM_UNIT_ISNUMDGMTITLE" val="0"/>
  <p:tag name="KSO_WM_UNIT_NOCLEAR" val="0"/>
</p:tagLst>
</file>

<file path=ppt/tags/tag9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9"/>
  <p:tag name="KSO_WM_UNIT_ID" val="_6*i*29"/>
  <p:tag name="KSO_WM_UNIT_LAYERLEVEL" val="1"/>
  <p:tag name="KSO_WM_TAG_VERSION" val="3.0"/>
  <p:tag name="KSO_WM_BEAUTIFY_FLAG" val="#wm#"/>
  <p:tag name="KSO_WM_UNIT_ISNUMDGMTITLE" val="0"/>
  <p:tag name="KSO_WM_UNIT_NOCLEAR" val="0"/>
</p:tagLst>
</file>

<file path=ppt/tags/tag9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9"/>
  <p:tag name="KSO_WM_UNIT_ID" val="_6*i*29"/>
  <p:tag name="KSO_WM_UNIT_LAYERLEVEL" val="1"/>
  <p:tag name="KSO_WM_TAG_VERSION" val="3.0"/>
  <p:tag name="KSO_WM_BEAUTIFY_FLAG" val="#wm#"/>
  <p:tag name="KSO_WM_UNIT_ISNUMDGMTITLE" val="0"/>
  <p:tag name="KSO_WM_UNIT_NOCLEAR" val="0"/>
</p:tagLst>
</file>

<file path=ppt/tags/tag9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9"/>
  <p:tag name="KSO_WM_UNIT_ID" val="_6*i*29"/>
  <p:tag name="KSO_WM_UNIT_LAYERLEVEL" val="1"/>
  <p:tag name="KSO_WM_TAG_VERSION" val="3.0"/>
  <p:tag name="KSO_WM_BEAUTIFY_FLAG" val="#wm#"/>
  <p:tag name="KSO_WM_UNIT_ISNUMDGMTITLE" val="0"/>
  <p:tag name="KSO_WM_UNIT_NOCLEAR" val="0"/>
</p:tagLst>
</file>

<file path=ppt/tags/tag9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9"/>
  <p:tag name="KSO_WM_UNIT_ID" val="_6*i*29"/>
  <p:tag name="KSO_WM_UNIT_LAYERLEVEL" val="1"/>
  <p:tag name="KSO_WM_TAG_VERSION" val="3.0"/>
  <p:tag name="KSO_WM_BEAUTIFY_FLAG" val="#wm#"/>
  <p:tag name="KSO_WM_UNIT_ISNUMDGMTITLE" val="0"/>
  <p:tag name="KSO_WM_UNIT_NOCLEAR" val="0"/>
</p:tagLst>
</file>

<file path=ppt/tags/tag91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_7*f*1"/>
  <p:tag name="KSO_WM_UNIT_LAYERLEVEL" val="1"/>
  <p:tag name="KSO_WM_TAG_VERSION" val="3.0"/>
  <p:tag name="KSO_WM_BEAUTIFY_FLAG" val="#wm#"/>
  <p:tag name="KSO_WM_UNIT_TEXT_FILL_FORE_SCHEMECOLOR_INDEX_BRIGHTNESS" val="0.25"/>
  <p:tag name="KSO_WM_UNIT_TEXT_FILL_FORE_SCHEMECOLOR_INDEX" val="13"/>
  <p:tag name="KSO_WM_UNIT_TEXT_FILL_TYPE" val="1"/>
  <p:tag name="KSO_WM_UNIT_PRESET_TEXT" val="单击此处编辑母版文本样式&#10;第二级&#10;第三级&#10;第四级&#10;第五级"/>
  <p:tag name="KSO_WM_UNIT_ISNUMDGMTITLE" val="0"/>
  <p:tag name="KSO_WM_UNIT_TEXT_LAYER_COUNT" val="1"/>
</p:tagLst>
</file>

<file path=ppt/tags/tag9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 name="KSO_WM_UNIT_ISNUMDGMTITLE" val="0"/>
  <p:tag name="KSO_WM_UNIT_NOCLEAR" val="0"/>
</p:tagLst>
</file>

<file path=ppt/tags/tag9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 name="KSO_WM_UNIT_ISNUMDGMTITLE" val="0"/>
  <p:tag name="KSO_WM_UNIT_NOCLEAR" val="0"/>
</p:tagLst>
</file>

<file path=ppt/tags/tag92.xml><?xml version="1.0" encoding="utf-8"?>
<p:tagLst xmlns:p="http://schemas.openxmlformats.org/presentationml/2006/main">
  <p:tag name="KSO_WM_BEAUTIFY_FLAG" val="#fgm#"/>
  <p:tag name="KSO_WM_FIGMA_FLAG" val="#fgm#"/>
  <p:tag name="KSO_WM_UNIT_INDEX" val="1"/>
  <p:tag name="KSO_WM_UNIT_TYPE" val="a"/>
  <p:tag name="KSO_WM_LAYOUT_CHECK_HASH" val="10f135a16f5197cd8303ba2a3c0fbb2e0d15f75d"/>
  <p:tag name="KSO_WM_NEWLAYOUT_GROUP_ID" val="layout_33"/>
  <p:tag name="KSO_WM_NEWLAYOUT_ID" val="slide_23d0ef6266756a54"/>
</p:tagLst>
</file>

<file path=ppt/tags/tag9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 name="KSO_WM_UNIT_ISNUMDGMTITLE" val="0"/>
  <p:tag name="KSO_WM_UNIT_NOCLEAR" val="0"/>
</p:tagLst>
</file>

<file path=ppt/tags/tag921.xml><?xml version="1.0" encoding="utf-8"?>
<p:tagLst xmlns:p="http://schemas.openxmlformats.org/presentationml/2006/main">
  <p:tag name="KSO_WM_UNIT_ISCONTENTSTITLE" val="0"/>
  <p:tag name="KSO_WM_UNIT_ISNUMDGMTITLE" val="0"/>
  <p:tag name="KSO_WM_UNIT_PRESET_TEXT" val="单击选择预设副标题"/>
  <p:tag name="KSO_WM_UNIT_NOCLEAR" val="0"/>
  <p:tag name="KSO_WM_UNIT_VALUE" val="17"/>
  <p:tag name="KSO_WM_UNIT_HIGHLIGHT" val="0"/>
  <p:tag name="KSO_WM_UNIT_COMPATIBLE" val="0"/>
  <p:tag name="KSO_WM_UNIT_DIAGRAM_ISNUMVISUAL" val="0"/>
  <p:tag name="KSO_WM_UNIT_DIAGRAM_ISREFERUNIT" val="0"/>
  <p:tag name="KSO_WM_UNIT_TYPE" val="b"/>
  <p:tag name="KSO_WM_UNIT_INDEX" val="1"/>
  <p:tag name="KSO_WM_UNIT_ID" val="_8*b*1"/>
  <p:tag name="KSO_WM_UNIT_LAYERLEVEL" val="1"/>
  <p:tag name="KSO_WM_TAG_VERSION" val="3.0"/>
  <p:tag name="KSO_WM_BEAUTIFY_FLAG" val="#wm#"/>
  <p:tag name="KSO_WM_UNIT_TEXT_FILL_FORE_SCHEMECOLOR_INDEX_BRIGHTNESS" val="0.25"/>
  <p:tag name="KSO_WM_UNIT_TEXT_FILL_FORE_SCHEMECOLOR_INDEX" val="13"/>
  <p:tag name="KSO_WM_UNIT_TEXT_FILL_TYPE" val="1"/>
  <p:tag name="KSO_WM_UNIT_CONTENT_GROUP_TYPE" val="titlestyle"/>
</p:tagLst>
</file>

<file path=ppt/tags/tag922.xml><?xml version="1.0" encoding="utf-8"?>
<p:tagLst xmlns:p="http://schemas.openxmlformats.org/presentationml/2006/main">
  <p:tag name="KSO_WM_UNIT_ISCONTENTSTITLE" val="0"/>
  <p:tag name="KSO_WM_UNIT_ISNUMDGMTITLE" val="0"/>
  <p:tag name="KSO_WM_UNIT_PRESET_TEXT" val="正文页-预设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8*a*1"/>
  <p:tag name="KSO_WM_UNIT_LAYERLEVEL" val="1"/>
  <p:tag name="KSO_WM_TAG_VERSION" val="3.0"/>
  <p:tag name="KSO_WM_BEAUTIFY_FLAG" val="#wm#"/>
  <p:tag name="KSO_WM_UNIT_CONTENT_GROUP_TYPE" val="titlestyle"/>
</p:tagLst>
</file>

<file path=ppt/tags/tag9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 name="KSO_WM_UNIT_ISNUMDGMTITLE" val="0"/>
  <p:tag name="KSO_WM_UNIT_NOCLEAR" val="0"/>
</p:tagLst>
</file>

<file path=ppt/tags/tag9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 name="KSO_WM_UNIT_ISNUMDGMTITLE" val="0"/>
  <p:tag name="KSO_WM_UNIT_NOCLEAR" val="0"/>
</p:tagLst>
</file>

<file path=ppt/tags/tag9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 name="KSO_WM_UNIT_ISNUMDGMTITLE" val="0"/>
  <p:tag name="KSO_WM_UNIT_NOCLEAR" val="0"/>
</p:tagLst>
</file>

<file path=ppt/tags/tag92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CONTENT_GROUP_TYPE" val="contentchip"/>
  <p:tag name="KSO_WM_UNIT_TYPE" val="i"/>
  <p:tag name="KSO_WM_UNIT_INDEX" val="1"/>
  <p:tag name="KSO_WM_UNIT_ID" val="_9*i*1"/>
  <p:tag name="KSO_WM_UNIT_LAYERLEVEL" val="1"/>
  <p:tag name="KSO_WM_TAG_VERSION" val="3.0"/>
  <p:tag name="KSO_WM_UNIT_ISNUMDGMTITLE" val="0"/>
  <p:tag name="KSO_WM_UNIT_NOCLEAR" val="0"/>
</p:tagLst>
</file>

<file path=ppt/tags/tag92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CONTENT_GROUP_TYPE" val="contentchip"/>
  <p:tag name="KSO_WM_UNIT_TYPE" val="i"/>
  <p:tag name="KSO_WM_UNIT_INDEX" val="2"/>
  <p:tag name="KSO_WM_UNIT_ID" val="_9*i*2"/>
  <p:tag name="KSO_WM_UNIT_LAYERLEVEL" val="1"/>
  <p:tag name="KSO_WM_TAG_VERSION" val="3.0"/>
  <p:tag name="KSO_WM_UNIT_ISNUMDGMTITLE" val="0"/>
  <p:tag name="KSO_WM_UNIT_NOCLEAR" val="0"/>
</p:tagLst>
</file>

<file path=ppt/tags/tag92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CONTENT_GROUP_TYPE" val="contentchip"/>
  <p:tag name="KSO_WM_UNIT_TYPE" val="i"/>
  <p:tag name="KSO_WM_UNIT_INDEX" val="3"/>
  <p:tag name="KSO_WM_UNIT_ID" val="_9*i*3"/>
  <p:tag name="KSO_WM_UNIT_LAYERLEVEL" val="1"/>
  <p:tag name="KSO_WM_TAG_VERSION" val="3.0"/>
  <p:tag name="KSO_WM_UNIT_ISNUMDGMTITLE" val="0"/>
  <p:tag name="KSO_WM_UNIT_NOCLEAR" val="0"/>
</p:tagLst>
</file>

<file path=ppt/tags/tag9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_9*i*4"/>
  <p:tag name="KSO_WM_UNIT_LAYERLEVEL" val="1"/>
  <p:tag name="KSO_WM_TAG_VERSION" val="3.0"/>
  <p:tag name="KSO_WM_BEAUTIFY_FLAG" val="#wm#"/>
  <p:tag name="KSO_WM_UNIT_ISNUMDGMTITLE" val="0"/>
  <p:tag name="KSO_WM_UNIT_NOCLEAR" val="0"/>
</p:tagLst>
</file>

<file path=ppt/tags/tag93.xml><?xml version="1.0" encoding="utf-8"?>
<p:tagLst xmlns:p="http://schemas.openxmlformats.org/presentationml/2006/main">
  <p:tag name="KSO_WM_BEAUTIFY_FLAG" val="#fgm#"/>
  <p:tag name="KSO_WM_FIGMA_FLAG" val="#fgm#"/>
  <p:tag name="KSO_WM_UNIT_INDEX" val="1"/>
  <p:tag name="KSO_WM_UNIT_TYPE" val="f"/>
</p:tagLst>
</file>

<file path=ppt/tags/tag9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3.0"/>
  <p:tag name="KSO_WM_BEAUTIFY_FLAG" val="#wm#"/>
  <p:tag name="KSO_WM_UNIT_ISNUMDGMTITLE" val="0"/>
  <p:tag name="KSO_WM_UNIT_NOCLEAR" val="0"/>
</p:tagLst>
</file>

<file path=ppt/tags/tag9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3.0"/>
  <p:tag name="KSO_WM_BEAUTIFY_FLAG" val="#wm#"/>
  <p:tag name="KSO_WM_UNIT_ISNUMDGMTITLE" val="0"/>
  <p:tag name="KSO_WM_UNIT_NOCLEAR" val="0"/>
</p:tagLst>
</file>

<file path=ppt/tags/tag9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3.0"/>
  <p:tag name="KSO_WM_BEAUTIFY_FLAG" val="#wm#"/>
  <p:tag name="KSO_WM_UNIT_ISNUMDGMTITLE" val="0"/>
  <p:tag name="KSO_WM_UNIT_NOCLEAR" val="0"/>
</p:tagLst>
</file>

<file path=ppt/tags/tag9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_9*i*5"/>
  <p:tag name="KSO_WM_UNIT_LAYERLEVEL" val="1"/>
  <p:tag name="KSO_WM_TAG_VERSION" val="3.0"/>
  <p:tag name="KSO_WM_BEAUTIFY_FLAG" val="#wm#"/>
  <p:tag name="KSO_WM_UNIT_ISNUMDGMTITLE" val="0"/>
  <p:tag name="KSO_WM_UNIT_NOCLEAR" val="0"/>
</p:tagLst>
</file>

<file path=ppt/tags/tag9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_9*i*6"/>
  <p:tag name="KSO_WM_UNIT_LAYERLEVEL" val="1"/>
  <p:tag name="KSO_WM_TAG_VERSION" val="3.0"/>
  <p:tag name="KSO_WM_BEAUTIFY_FLAG" val="#wm#"/>
  <p:tag name="KSO_WM_UNIT_ISNUMDGMTITLE" val="0"/>
  <p:tag name="KSO_WM_UNIT_NOCLEAR" val="0"/>
</p:tagLst>
</file>

<file path=ppt/tags/tag9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_9*i*7"/>
  <p:tag name="KSO_WM_UNIT_LAYERLEVEL" val="1"/>
  <p:tag name="KSO_WM_TAG_VERSION" val="3.0"/>
  <p:tag name="KSO_WM_BEAUTIFY_FLAG" val="#wm#"/>
  <p:tag name="KSO_WM_UNIT_ISNUMDGMTITLE" val="0"/>
  <p:tag name="KSO_WM_UNIT_NOCLEAR" val="0"/>
</p:tagLst>
</file>

<file path=ppt/tags/tag93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8"/>
  <p:tag name="KSO_WM_UNIT_ID" val="_9*i*8"/>
  <p:tag name="KSO_WM_UNIT_LAYERLEVEL" val="1"/>
  <p:tag name="KSO_WM_TAG_VERSION" val="3.0"/>
  <p:tag name="KSO_WM_UNIT_ISNUMDGMTITLE" val="0"/>
  <p:tag name="KSO_WM_UNIT_NOCLEAR" val="0"/>
</p:tagLst>
</file>

<file path=ppt/tags/tag93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9"/>
  <p:tag name="KSO_WM_UNIT_ID" val="_9*i*9"/>
  <p:tag name="KSO_WM_UNIT_LAYERLEVEL" val="1"/>
  <p:tag name="KSO_WM_TAG_VERSION" val="3.0"/>
  <p:tag name="KSO_WM_UNIT_ISNUMDGMTITLE" val="0"/>
  <p:tag name="KSO_WM_UNIT_NOCLEAR" val="0"/>
</p:tagLst>
</file>

<file path=ppt/tags/tag9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_9*i*10"/>
  <p:tag name="KSO_WM_UNIT_LAYERLEVEL" val="1"/>
  <p:tag name="KSO_WM_TAG_VERSION" val="3.0"/>
  <p:tag name="KSO_WM_BEAUTIFY_FLAG" val="#wm#"/>
  <p:tag name="KSO_WM_UNIT_ISNUMDGMTITLE" val="0"/>
  <p:tag name="KSO_WM_UNIT_NOCLEAR" val="0"/>
</p:tagLst>
</file>

<file path=ppt/tags/tag9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_9*i*11"/>
  <p:tag name="KSO_WM_UNIT_LAYERLEVEL" val="1"/>
  <p:tag name="KSO_WM_TAG_VERSION" val="3.0"/>
  <p:tag name="KSO_WM_BEAUTIFY_FLAG" val="#wm#"/>
  <p:tag name="KSO_WM_UNIT_ISNUMDGMTITLE" val="0"/>
  <p:tag name="KSO_WM_UNIT_NOCLEAR" val="0"/>
</p:tagLst>
</file>

<file path=ppt/tags/tag94.xml><?xml version="1.0" encoding="utf-8"?>
<p:tagLst xmlns:p="http://schemas.openxmlformats.org/presentationml/2006/main">
  <p:tag name="KSO_WM_BEAUTIFY_FLAG" val="#fgm#"/>
  <p:tag name="KSO_WM_FIGMA_FLAG" val="#fgm#"/>
  <p:tag name="KSO_WM_UNIT_INDEX" val="1"/>
  <p:tag name="KSO_WM_UNIT_TYPE" val="d"/>
</p:tagLst>
</file>

<file path=ppt/tags/tag9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_9*i*12"/>
  <p:tag name="KSO_WM_UNIT_LAYERLEVEL" val="1"/>
  <p:tag name="KSO_WM_TAG_VERSION" val="3.0"/>
  <p:tag name="KSO_WM_BEAUTIFY_FLAG" val="#wm#"/>
  <p:tag name="KSO_WM_UNIT_ISNUMDGMTITLE" val="0"/>
  <p:tag name="KSO_WM_UNIT_NOCLEAR" val="0"/>
</p:tagLst>
</file>

<file path=ppt/tags/tag941.xml><?xml version="1.0" encoding="utf-8"?>
<p:tagLst xmlns:p="http://schemas.openxmlformats.org/presentationml/2006/main">
  <p:tag name="KSO_WM_BEAUTIFY_FLAG" val="#wm#"/>
  <p:tag name="KSO_WM_FIGMA_FLAG" val="#fgm#"/>
  <p:tag name="KSO_WM_UNIT_INDEX" val="1"/>
  <p:tag name="KSO_WM_UNIT_SUBTYPE" val="c"/>
  <p:tag name="KSO_WM_UNIT_TEXT_TYPE" val="1"/>
  <p:tag name="KSO_WM_UNIT_TYPE" val="f"/>
  <p:tag name="KSO_WM_UNIT_ID" val="_9*f*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TEXT_LAYER_COUNT" val="1"/>
  <p:tag name="KSO_WM_UNIT_PRESET_TEXT_INDEX" val="-1"/>
  <p:tag name="KSO_WM_UNIT_PRESET_TEXT_LEN" val="0"/>
</p:tagLst>
</file>

<file path=ppt/tags/tag942.xml><?xml version="1.0" encoding="utf-8"?>
<p:tagLst xmlns:p="http://schemas.openxmlformats.org/presentationml/2006/main">
  <p:tag name="KSO_WM_UNIT_ISCONTENTSTITLE" val="0"/>
  <p:tag name="KSO_WM_BEAUTIFY_FLAG" val="#wm#"/>
  <p:tag name="KSO_WM_FIGMA_FLAG" val="#fgm#"/>
  <p:tag name="KSO_WM_UNIT_INDEX" val="1"/>
  <p:tag name="KSO_WM_UNIT_TEXT_TYPE" val="1"/>
  <p:tag name="KSO_WM_UNIT_TYPE" val="a"/>
  <p:tag name="KSO_WM_LAYOUT_CHECK_HASH" val="43c8a664f8c0386464c8e9304663845218aec9f0"/>
  <p:tag name="KSO_WM_NEWLAYOUT_ID" val="329"/>
  <p:tag name="KSO_WM_UNIT_ID" val="_9*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PRESET_TEXT_INDEX" val="-1"/>
  <p:tag name="KSO_WM_UNIT_PRESET_TEXT_LEN" val="0"/>
</p:tagLst>
</file>

<file path=ppt/tags/tag943.xml><?xml version="1.0" encoding="utf-8"?>
<p:tagLst xmlns:p="http://schemas.openxmlformats.org/presentationml/2006/main">
  <p:tag name="KSO_WM_UNIT_HIGHLIGHT" val="0"/>
  <p:tag name="KSO_WM_BEAUTIFY_FLAG" val="#wm#"/>
  <p:tag name="KSO_WM_FIGMA_FLAG" val="#fgm#"/>
  <p:tag name="KSO_WM_UNIT_INDEX" val="2"/>
  <p:tag name="KSO_WM_UNIT_SUBTYPE" val="b"/>
  <p:tag name="KSO_WM_UNIT_TEXT_TYPE" val="1"/>
  <p:tag name="KSO_WM_UNIT_TYPE" val="f"/>
  <p:tag name="KSO_WM_UNIT_ID" val="_9*f*2"/>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UNIT_TEXT_LAYER_COUNT" val="1"/>
  <p:tag name="KSO_WM_UNIT_PRESET_TEXT_INDEX" val="-1"/>
  <p:tag name="KSO_WM_UNIT_PRESET_TEXT_LEN" val="0"/>
</p:tagLst>
</file>

<file path=ppt/tags/tag9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 name="KSO_WM_UNIT_ISNUMDGMTITLE" val="0"/>
  <p:tag name="KSO_WM_UNIT_NOCLEAR" val="0"/>
</p:tagLst>
</file>

<file path=ppt/tags/tag9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 name="KSO_WM_UNIT_ISNUMDGMTITLE" val="0"/>
  <p:tag name="KSO_WM_UNIT_NOCLEAR" val="0"/>
</p:tagLst>
</file>

<file path=ppt/tags/tag9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 name="KSO_WM_UNIT_ISNUMDGMTITLE" val="0"/>
  <p:tag name="KSO_WM_UNIT_NOCLEAR" val="0"/>
</p:tagLst>
</file>

<file path=ppt/tags/tag9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9"/>
  <p:tag name="KSO_WM_UNIT_ID" val="_10*i*29"/>
  <p:tag name="KSO_WM_UNIT_LAYERLEVEL" val="1"/>
  <p:tag name="KSO_WM_TAG_VERSION" val="3.0"/>
  <p:tag name="KSO_WM_BEAUTIFY_FLAG" val="#wm#"/>
  <p:tag name="KSO_WM_UNIT_ISNUMDGMTITLE" val="0"/>
  <p:tag name="KSO_WM_UNIT_NOCLEAR" val="0"/>
</p:tagLst>
</file>

<file path=ppt/tags/tag94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5"/>
  <p:tag name="KSO_WM_UNIT_ID" val="_10*i*5"/>
  <p:tag name="KSO_WM_UNIT_LAYERLEVEL" val="1"/>
  <p:tag name="KSO_WM_TAG_VERSION" val="3.0"/>
  <p:tag name="KSO_WM_UNIT_ISNUMDGMTITLE" val="0"/>
  <p:tag name="KSO_WM_UNIT_NOCLEAR" val="0"/>
</p:tagLst>
</file>

<file path=ppt/tags/tag94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6"/>
  <p:tag name="KSO_WM_UNIT_ID" val="_10*i*6"/>
  <p:tag name="KSO_WM_UNIT_LAYERLEVEL" val="1"/>
  <p:tag name="KSO_WM_TAG_VERSION" val="3.0"/>
  <p:tag name="KSO_WM_UNIT_ISNUMDGMTITLE" val="0"/>
  <p:tag name="KSO_WM_UNIT_NOCLEAR" val="0"/>
</p:tagLst>
</file>

<file path=ppt/tags/tag95.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95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7"/>
  <p:tag name="KSO_WM_UNIT_ID" val="_10*i*7"/>
  <p:tag name="KSO_WM_UNIT_LAYERLEVEL" val="1"/>
  <p:tag name="KSO_WM_TAG_VERSION" val="3.0"/>
  <p:tag name="KSO_WM_UNIT_ISNUMDGMTITLE" val="0"/>
  <p:tag name="KSO_WM_UNIT_NOCLEAR" val="0"/>
</p:tagLst>
</file>

<file path=ppt/tags/tag95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8"/>
  <p:tag name="KSO_WM_UNIT_ID" val="_10*i*8"/>
  <p:tag name="KSO_WM_UNIT_LAYERLEVEL" val="1"/>
  <p:tag name="KSO_WM_TAG_VERSION" val="3.0"/>
  <p:tag name="KSO_WM_UNIT_ISNUMDGMTITLE" val="0"/>
  <p:tag name="KSO_WM_UNIT_NOCLEAR" val="0"/>
</p:tagLst>
</file>

<file path=ppt/tags/tag9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9"/>
  <p:tag name="KSO_WM_UNIT_ID" val="_10*i*29"/>
  <p:tag name="KSO_WM_UNIT_LAYERLEVEL" val="1"/>
  <p:tag name="KSO_WM_TAG_VERSION" val="3.0"/>
  <p:tag name="KSO_WM_BEAUTIFY_FLAG" val="#wm#"/>
  <p:tag name="KSO_WM_UNIT_ISNUMDGMTITLE" val="0"/>
  <p:tag name="KSO_WM_UNIT_NOCLEAR" val="0"/>
</p:tagLst>
</file>

<file path=ppt/tags/tag9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9"/>
  <p:tag name="KSO_WM_UNIT_ID" val="_10*i*29"/>
  <p:tag name="KSO_WM_UNIT_LAYERLEVEL" val="1"/>
  <p:tag name="KSO_WM_TAG_VERSION" val="3.0"/>
  <p:tag name="KSO_WM_BEAUTIFY_FLAG" val="#wm#"/>
  <p:tag name="KSO_WM_UNIT_ISNUMDGMTITLE" val="0"/>
  <p:tag name="KSO_WM_UNIT_NOCLEAR" val="0"/>
</p:tagLst>
</file>

<file path=ppt/tags/tag9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9"/>
  <p:tag name="KSO_WM_UNIT_ID" val="_10*i*29"/>
  <p:tag name="KSO_WM_UNIT_LAYERLEVEL" val="1"/>
  <p:tag name="KSO_WM_TAG_VERSION" val="3.0"/>
  <p:tag name="KSO_WM_BEAUTIFY_FLAG" val="#wm#"/>
  <p:tag name="KSO_WM_UNIT_ISNUMDGMTITLE" val="0"/>
  <p:tag name="KSO_WM_UNIT_NOCLEAR" val="0"/>
</p:tagLst>
</file>

<file path=ppt/tags/tag955.xml><?xml version="1.0" encoding="utf-8"?>
<p:tagLst xmlns:p="http://schemas.openxmlformats.org/presentationml/2006/main">
  <p:tag name="KSO_WM_UNIT_ISCONTENTSTITLE" val="0"/>
  <p:tag name="KSO_WM_BEAUTIFY_FLAG" val="#wm#"/>
  <p:tag name="KSO_WM_FIGMA_FLAG" val="#fgm#"/>
  <p:tag name="KSO_WM_UNIT_INDEX" val="1"/>
  <p:tag name="KSO_WM_UNIT_TEXT_TYPE" val="1"/>
  <p:tag name="KSO_WM_UNIT_TYPE" val="a"/>
  <p:tag name="KSO_WM_LAYOUT_CHECK_HASH" val="7b57b00d371df19333faadeb2ef95a34d4e1edc7"/>
  <p:tag name="KSO_WM_NEWLAYOUT_ID" val="335"/>
  <p:tag name="KSO_WM_UNIT_ID" val="_10*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PRESET_TEXT_INDEX" val="-1"/>
  <p:tag name="KSO_WM_UNIT_PRESET_TEXT_LEN" val="0"/>
</p:tagLst>
</file>

<file path=ppt/tags/tag956.xml><?xml version="1.0" encoding="utf-8"?>
<p:tagLst xmlns:p="http://schemas.openxmlformats.org/presentationml/2006/main">
  <p:tag name="KSO_WM_UNIT_PRESET_TEXT" val="01"/>
  <p:tag name="KSO_WM_BEAUTIFY_FLAG" val="#wm#"/>
  <p:tag name="KSO_WM_FIGMA_FLAG" val="#fgm#"/>
  <p:tag name="KSO_WM_UNIT_INDEX" val="1"/>
  <p:tag name="KSO_WM_UNIT_TYPE" val="e"/>
  <p:tag name="KSO_WM_UNIT_ID" val="_10*e*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5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11*i*5"/>
  <p:tag name="KSO_WM_UNIT_LAYERLEVEL" val="1"/>
  <p:tag name="KSO_WM_TAG_VERSION" val="3.0"/>
  <p:tag name="KSO_WM_UNIT_TYPE" val="i"/>
  <p:tag name="KSO_WM_UNIT_INDEX" val="5"/>
  <p:tag name="KSO_WM_UNIT_ISNUMDGMTITLE" val="0"/>
  <p:tag name="KSO_WM_UNIT_NOCLEAR" val="0"/>
</p:tagLst>
</file>

<file path=ppt/tags/tag95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11*i*6"/>
  <p:tag name="KSO_WM_UNIT_LAYERLEVEL" val="1"/>
  <p:tag name="KSO_WM_TAG_VERSION" val="3.0"/>
  <p:tag name="KSO_WM_UNIT_TYPE" val="i"/>
  <p:tag name="KSO_WM_UNIT_INDEX" val="6"/>
  <p:tag name="KSO_WM_UNIT_ISNUMDGMTITLE" val="0"/>
  <p:tag name="KSO_WM_UNIT_NOCLEAR" val="0"/>
</p:tagLst>
</file>

<file path=ppt/tags/tag95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11*i*7"/>
  <p:tag name="KSO_WM_UNIT_LAYERLEVEL" val="1"/>
  <p:tag name="KSO_WM_TAG_VERSION" val="3.0"/>
  <p:tag name="KSO_WM_UNIT_TYPE" val="i"/>
  <p:tag name="KSO_WM_UNIT_INDEX" val="7"/>
  <p:tag name="KSO_WM_UNIT_ISNUMDGMTITLE" val="0"/>
  <p:tag name="KSO_WM_UNIT_NOCLEAR" val="0"/>
</p:tagLst>
</file>

<file path=ppt/tags/tag9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9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15"/>
  <p:tag name="KSO_WM_UNIT_LAYERLEVEL" val="1"/>
  <p:tag name="KSO_WM_TAG_VERSION" val="3.0"/>
  <p:tag name="KSO_WM_BEAUTIFY_FLAG" val="#wm#"/>
  <p:tag name="KSO_WM_UNIT_TYPE" val="i"/>
  <p:tag name="KSO_WM_UNIT_INDEX" val="15"/>
  <p:tag name="KSO_WM_UNIT_ISNUMDGMTITLE" val="0"/>
  <p:tag name="KSO_WM_UNIT_NOCLEAR" val="0"/>
</p:tagLst>
</file>

<file path=ppt/tags/tag9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 name="KSO_WM_UNIT_ISNUMDGMTITLE" val="0"/>
  <p:tag name="KSO_WM_UNIT_NOCLEAR" val="0"/>
</p:tagLst>
</file>

<file path=ppt/tags/tag9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 name="KSO_WM_UNIT_ISNUMDGMTITLE" val="0"/>
  <p:tag name="KSO_WM_UNIT_NOCLEAR" val="0"/>
</p:tagLst>
</file>

<file path=ppt/tags/tag9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 name="KSO_WM_UNIT_ISNUMDGMTITLE" val="0"/>
  <p:tag name="KSO_WM_UNIT_NOCLEAR" val="0"/>
</p:tagLst>
</file>

<file path=ppt/tags/tag9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9"/>
  <p:tag name="KSO_WM_UNIT_ID" val="_11*i*29"/>
  <p:tag name="KSO_WM_UNIT_LAYERLEVEL" val="1"/>
  <p:tag name="KSO_WM_TAG_VERSION" val="3.0"/>
  <p:tag name="KSO_WM_BEAUTIFY_FLAG" val="#wm#"/>
  <p:tag name="KSO_WM_UNIT_ISNUMDGMTITLE" val="0"/>
  <p:tag name="KSO_WM_UNIT_NOCLEAR" val="0"/>
</p:tagLst>
</file>

<file path=ppt/tags/tag96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9"/>
  <p:tag name="KSO_WM_UNIT_ID" val="_11*i*9"/>
  <p:tag name="KSO_WM_UNIT_LAYERLEVEL" val="1"/>
  <p:tag name="KSO_WM_TAG_VERSION" val="3.0"/>
  <p:tag name="KSO_WM_UNIT_ISNUMDGMTITLE" val="0"/>
  <p:tag name="KSO_WM_UNIT_NOCLEAR" val="0"/>
</p:tagLst>
</file>

<file path=ppt/tags/tag96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10"/>
  <p:tag name="KSO_WM_UNIT_ID" val="_11*i*10"/>
  <p:tag name="KSO_WM_UNIT_LAYERLEVEL" val="1"/>
  <p:tag name="KSO_WM_TAG_VERSION" val="3.0"/>
  <p:tag name="KSO_WM_UNIT_ISNUMDGMTITLE" val="0"/>
  <p:tag name="KSO_WM_UNIT_NOCLEAR" val="0"/>
</p:tagLst>
</file>

<file path=ppt/tags/tag96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11"/>
  <p:tag name="KSO_WM_UNIT_ID" val="_11*i*11"/>
  <p:tag name="KSO_WM_UNIT_LAYERLEVEL" val="1"/>
  <p:tag name="KSO_WM_TAG_VERSION" val="3.0"/>
  <p:tag name="KSO_WM_UNIT_ISNUMDGMTITLE" val="0"/>
  <p:tag name="KSO_WM_UNIT_NOCLEAR" val="0"/>
</p:tagLst>
</file>

<file path=ppt/tags/tag96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12"/>
  <p:tag name="KSO_WM_UNIT_ID" val="_11*i*12"/>
  <p:tag name="KSO_WM_UNIT_LAYERLEVEL" val="1"/>
  <p:tag name="KSO_WM_TAG_VERSION" val="3.0"/>
  <p:tag name="KSO_WM_UNIT_ISNUMDGMTITLE" val="0"/>
  <p:tag name="KSO_WM_UNIT_NOCLEAR" val="0"/>
</p:tagLst>
</file>

<file path=ppt/tags/tag9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9"/>
  <p:tag name="KSO_WM_UNIT_ID" val="_11*i*29"/>
  <p:tag name="KSO_WM_UNIT_LAYERLEVEL" val="1"/>
  <p:tag name="KSO_WM_TAG_VERSION" val="3.0"/>
  <p:tag name="KSO_WM_BEAUTIFY_FLAG" val="#wm#"/>
  <p:tag name="KSO_WM_UNIT_ISNUMDGMTITLE" val="0"/>
  <p:tag name="KSO_WM_UNIT_NOCLEAR" val="0"/>
</p:tagLst>
</file>

<file path=ppt/tags/tag9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9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9"/>
  <p:tag name="KSO_WM_UNIT_ID" val="_11*i*29"/>
  <p:tag name="KSO_WM_UNIT_LAYERLEVEL" val="1"/>
  <p:tag name="KSO_WM_TAG_VERSION" val="3.0"/>
  <p:tag name="KSO_WM_BEAUTIFY_FLAG" val="#wm#"/>
  <p:tag name="KSO_WM_UNIT_ISNUMDGMTITLE" val="0"/>
  <p:tag name="KSO_WM_UNIT_NOCLEAR" val="0"/>
</p:tagLst>
</file>

<file path=ppt/tags/tag9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9"/>
  <p:tag name="KSO_WM_UNIT_ID" val="_11*i*29"/>
  <p:tag name="KSO_WM_UNIT_LAYERLEVEL" val="1"/>
  <p:tag name="KSO_WM_TAG_VERSION" val="3.0"/>
  <p:tag name="KSO_WM_BEAUTIFY_FLAG" val="#wm#"/>
  <p:tag name="KSO_WM_UNIT_ISNUMDGMTITLE" val="0"/>
  <p:tag name="KSO_WM_UNIT_NOCLEAR" val="0"/>
</p:tagLst>
</file>

<file path=ppt/tags/tag972.xml><?xml version="1.0" encoding="utf-8"?>
<p:tagLst xmlns:p="http://schemas.openxmlformats.org/presentationml/2006/main">
  <p:tag name="KSO_WM_BEAUTIFY_FLAG" val="#wm#"/>
  <p:tag name="KSO_WM_FIGMA_FLAG" val="#fgm#"/>
  <p:tag name="KSO_WM_UNIT_INDEX" val="1"/>
  <p:tag name="KSO_WM_UNIT_TEXT_TYPE" val="1"/>
  <p:tag name="KSO_WM_UNIT_TYPE" val="b"/>
  <p:tag name="KSO_WM_UNIT_ID" val="_11*b*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PRESET_TEXT_INDEX" val="-1"/>
  <p:tag name="KSO_WM_UNIT_PRESET_TEXT_LEN" val="0"/>
</p:tagLst>
</file>

<file path=ppt/tags/tag973.xml><?xml version="1.0" encoding="utf-8"?>
<p:tagLst xmlns:p="http://schemas.openxmlformats.org/presentationml/2006/main">
  <p:tag name="KSO_WM_UNIT_ISCONTENTSTITLE" val="0"/>
  <p:tag name="KSO_WM_BEAUTIFY_FLAG" val="#wm#"/>
  <p:tag name="KSO_WM_FIGMA_FLAG" val="#fgm#"/>
  <p:tag name="KSO_WM_UNIT_INDEX" val="1"/>
  <p:tag name="KSO_WM_UNIT_TEXT_TYPE" val="1"/>
  <p:tag name="KSO_WM_UNIT_TYPE" val="a"/>
  <p:tag name="KSO_WM_LAYOUT_CHECK_HASH" val="9bf9c7777ec41379f56eb19d3b6da1391d15544d"/>
  <p:tag name="KSO_WM_NEWLAYOUT_ID" val="341"/>
  <p:tag name="KSO_WM_UNIT_ID" val="_11*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PRESET_TEXT_INDEX" val="-1"/>
  <p:tag name="KSO_WM_UNIT_PRESET_TEXT_LEN" val="0"/>
</p:tagLst>
</file>

<file path=ppt/tags/tag9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9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9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977.xml><?xml version="1.0" encoding="utf-8"?>
<p:tagLst xmlns:p="http://schemas.openxmlformats.org/presentationml/2006/main">
  <p:tag name="KSO_WM_BEAUTIFY_FLAG" val="#fgm#"/>
  <p:tag name="KSO_WM_FIGMA_FLAG" val="#fgm#"/>
  <p:tag name="KSO_WM_UNIT_INDEX" val="1"/>
  <p:tag name="KSO_WM_UNIT_TEXT_TYPE" val="1"/>
  <p:tag name="KSO_WM_UNIT_TYPE" val="b"/>
</p:tagLst>
</file>

<file path=ppt/tags/tag978.xml><?xml version="1.0" encoding="utf-8"?>
<p:tagLst xmlns:p="http://schemas.openxmlformats.org/presentationml/2006/main">
  <p:tag name="KSO_WM_BEAUTIFY_FLAG" val="#fgm#"/>
  <p:tag name="KSO_WM_FIGMA_FLAG" val="#fgm#"/>
  <p:tag name="KSO_WM_UNIT_INDEX" val="1"/>
  <p:tag name="KSO_WM_UNIT_TEXT_TYPE" val="1"/>
  <p:tag name="KSO_WM_UNIT_TYPE" val="a"/>
  <p:tag name="KSO_WM_LAYOUT_CHECK_HASH" val="a348f071b4e479c98b4525dd1887bcc7f890a4c3"/>
  <p:tag name="KSO_WM_NEWLAYOUT_ID" val="1"/>
</p:tagLst>
</file>

<file path=ppt/tags/tag979.xml><?xml version="1.0" encoding="utf-8"?>
<p:tagLst xmlns:p="http://schemas.openxmlformats.org/presentationml/2006/main">
  <p:tag name="KSO_WM_BEAUTIFY_FLAG" val="#fgm#"/>
  <p:tag name="KSO_WM_DIAGRAM_GROUP_CODE" val="1"/>
  <p:tag name="KSO_WM_FIGMA_FLAG" val="#fgm#"/>
  <p:tag name="KSO_WM_UNIT_INDEX" val="1_1_1"/>
  <p:tag name="KSO_WM_UNIT_SUBTYPE" val="d"/>
  <p:tag name="KSO_WM_UNIT_TYPE" val="l_h_i"/>
</p:tagLst>
</file>

<file path=ppt/tags/tag98.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980.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UNIT_INDEX" val="1_1_2"/>
  <p:tag name="KSO_WM_UNIT_TYPE" val="l_h_i"/>
</p:tagLst>
</file>

<file path=ppt/tags/tag98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982.xml><?xml version="1.0" encoding="utf-8"?>
<p:tagLst xmlns:p="http://schemas.openxmlformats.org/presentationml/2006/main">
  <p:tag name="KSO_WM_BEAUTIFY_FLAG" val="#fgm#"/>
  <p:tag name="KSO_WM_DIAGRAM_GROUP_CODE" val="1"/>
  <p:tag name="KSO_WM_FIGMA_FLAG" val="#fgm#"/>
  <p:tag name="KSO_WM_UNIT_INDEX" val="1_2_1"/>
  <p:tag name="KSO_WM_UNIT_SUBTYPE" val="d"/>
  <p:tag name="KSO_WM_UNIT_TYPE" val="l_h_i"/>
</p:tagLst>
</file>

<file path=ppt/tags/tag983.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UNIT_INDEX" val="1_2_2"/>
  <p:tag name="KSO_WM_UNIT_TYPE" val="l_h_i"/>
</p:tagLst>
</file>

<file path=ppt/tags/tag984.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985.xml><?xml version="1.0" encoding="utf-8"?>
<p:tagLst xmlns:p="http://schemas.openxmlformats.org/presentationml/2006/main">
  <p:tag name="KSO_WM_BEAUTIFY_FLAG" val="#fgm#"/>
  <p:tag name="KSO_WM_DIAGRAM_GROUP_CODE" val="1"/>
  <p:tag name="KSO_WM_FIGMA_FLAG" val="#fgm#"/>
  <p:tag name="KSO_WM_UNIT_INDEX" val="1_3_1"/>
  <p:tag name="KSO_WM_UNIT_SUBTYPE" val="d"/>
  <p:tag name="KSO_WM_UNIT_TYPE" val="l_h_i"/>
</p:tagLst>
</file>

<file path=ppt/tags/tag986.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UNIT_INDEX" val="1_3_2"/>
  <p:tag name="KSO_WM_UNIT_TYPE" val="l_h_i"/>
</p:tagLst>
</file>

<file path=ppt/tags/tag987.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988.xml><?xml version="1.0" encoding="utf-8"?>
<p:tagLst xmlns:p="http://schemas.openxmlformats.org/presentationml/2006/main">
  <p:tag name="KSO_WM_BEAUTIFY_FLAG" val="#fgm#"/>
  <p:tag name="KSO_WM_DIAGRAM_GROUP_CODE" val="1"/>
  <p:tag name="KSO_WM_FIGMA_FLAG" val="#fgm#"/>
  <p:tag name="KSO_WM_UNIT_INDEX" val="1_4_1"/>
  <p:tag name="KSO_WM_UNIT_SUBTYPE" val="d"/>
  <p:tag name="KSO_WM_UNIT_TYPE" val="l_h_i"/>
</p:tagLst>
</file>

<file path=ppt/tags/tag989.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UNIT_INDEX" val="1_4_2"/>
  <p:tag name="KSO_WM_UNIT_TYPE" val="l_h_i"/>
</p:tagLst>
</file>

<file path=ppt/tags/tag99.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990.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9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 name="KSO_WM_UNIT_ISNUMDGMTITLE" val="0"/>
  <p:tag name="KSO_WM_UNIT_NOCLEAR" val="0"/>
</p:tagLst>
</file>

<file path=ppt/tags/tag9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 name="KSO_WM_UNIT_ISNUMDGMTITLE" val="0"/>
  <p:tag name="KSO_WM_UNIT_NOCLEAR" val="0"/>
</p:tagLst>
</file>

<file path=ppt/tags/tag9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 name="KSO_WM_UNIT_ISNUMDGMTITLE" val="0"/>
  <p:tag name="KSO_WM_UNIT_NOCLEAR" val="0"/>
</p:tagLst>
</file>

<file path=ppt/tags/tag9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f*1"/>
  <p:tag name="KSO_WM_UNIT_LAYERLEVEL" val="1"/>
  <p:tag name="KSO_WM_TAG_VERSION" val="1.0"/>
  <p:tag name="KSO_WM_BEAUTIFY_FLAG" val="#wm#"/>
  <p:tag name="KSO_WM_UNIT_SUBTYPE" val="a"/>
  <p:tag name="KSO_WM_UNIT_PRESET_TEXT" val="单击此处编辑母版文本样式&#10;二级&#10;三级&#10;四级&#10;五级"/>
  <p:tag name="KSO_WM_UNIT_NOCLEAR" val="0"/>
  <p:tag name="KSO_WM_UNIT_TYPE" val="f"/>
  <p:tag name="KSO_WM_UNIT_INDEX" val="1"/>
  <p:tag name="KSO_WM_UNIT_VALUE" val="564"/>
  <p:tag name="KSO_WM_UNIT_ISNUMDGMTITLE" val="0"/>
  <p:tag name="KSO_WM_UNIT_TEXT_LAYER_COUNT" val="1"/>
  <p:tag name="KSO_WM_TEMPLATE_CATEGORY" val="custom"/>
  <p:tag name="KSO_WM_TEMPLATE_INDEX" val="40490306"/>
</p:tagLst>
</file>

<file path=ppt/tags/tag9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TYPE" val="a"/>
  <p:tag name="KSO_WM_UNIT_INDEX" val="1"/>
  <p:tag name="KSO_WM_TEMPLATE_CATEGORY" val="custom"/>
  <p:tag name="KSO_WM_TEMPLATE_INDEX" val="40490306"/>
</p:tagLst>
</file>

<file path=ppt/tags/tag99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1"/>
  <p:tag name="KSO_WM_UNIT_ID" val="_0*i*1"/>
  <p:tag name="KSO_WM_UNIT_LAYERLEVEL" val="1"/>
  <p:tag name="KSO_WM_TAG_VERSION" val="3.0"/>
  <p:tag name="KSO_WM_UNIT_ISNUMDGMTITLE" val="0"/>
  <p:tag name="KSO_WM_UNIT_NOCLEAR" val="0"/>
</p:tagLst>
</file>

<file path=ppt/tags/tag99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2"/>
  <p:tag name="KSO_WM_UNIT_ID" val="_0*i*2"/>
  <p:tag name="KSO_WM_UNIT_LAYERLEVEL" val="1"/>
  <p:tag name="KSO_WM_TAG_VERSION" val="3.0"/>
  <p:tag name="KSO_WM_UNIT_ISNUMDGMTITLE" val="0"/>
  <p:tag name="KSO_WM_UNIT_NOCLEAR" val="0"/>
</p:tagLst>
</file>

<file path=ppt/tags/tag99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3"/>
  <p:tag name="KSO_WM_UNIT_ID" val="_0*i*3"/>
  <p:tag name="KSO_WM_UNIT_LAYERLEVEL" val="1"/>
  <p:tag name="KSO_WM_TAG_VERSION" val="3.0"/>
  <p:tag name="KSO_WM_UNIT_ISNUMDGMTITLE" val="0"/>
  <p:tag name="KSO_WM_UNIT_NOCLEAR" val="0"/>
</p:tagLst>
</file>

<file path=ppt/tags/tag99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4"/>
  <p:tag name="KSO_WM_UNIT_ID" val="_0*i*4"/>
  <p:tag name="KSO_WM_UNIT_LAYERLEVEL" val="1"/>
  <p:tag name="KSO_WM_TAG_VERSION" val="3.0"/>
  <p:tag name="KSO_WM_UNIT_ISNUMDGMTITLE" val="0"/>
  <p:tag name="KSO_WM_UNIT_NOCLEAR" val="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spect">
      <a:majorFont>
        <a:latin typeface="微软雅黑"/>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微软雅黑"/>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29">
      <a:dk1>
        <a:srgbClr val="000000"/>
      </a:dk1>
      <a:lt1>
        <a:srgbClr val="FFFFFF"/>
      </a:lt1>
      <a:dk2>
        <a:srgbClr val="3F3F3F"/>
      </a:dk2>
      <a:lt2>
        <a:srgbClr val="FFFDEB"/>
      </a:lt2>
      <a:accent1>
        <a:srgbClr val="00C461"/>
      </a:accent1>
      <a:accent2>
        <a:srgbClr val="FFC858"/>
      </a:accent2>
      <a:accent3>
        <a:srgbClr val="0C89F0"/>
      </a:accent3>
      <a:accent4>
        <a:srgbClr val="B71CC3"/>
      </a:accent4>
      <a:accent5>
        <a:srgbClr val="181FB1"/>
      </a:accent5>
      <a:accent6>
        <a:srgbClr val="33CCFF"/>
      </a:accent6>
      <a:hlink>
        <a:srgbClr val="0563C1"/>
      </a:hlink>
      <a:folHlink>
        <a:srgbClr val="954F72"/>
      </a:folHlink>
    </a:clrScheme>
    <a:fontScheme name="自定义 8">
      <a:majorFont>
        <a:latin typeface="MiSans Heavy"/>
        <a:ea typeface="MiSans Heavy"/>
        <a:cs typeface=""/>
      </a:majorFont>
      <a:minorFont>
        <a:latin typeface="MiSans Normal"/>
        <a:ea typeface="MiSans Normal"/>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solidFill>
        <a:ln>
          <a:solidFill>
            <a:srgbClr val="DCD6CA"/>
          </a:solidFill>
          <a:prstDash val="solid"/>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12156</Words>
  <Application>WPS 演示</Application>
  <PresentationFormat>宽屏</PresentationFormat>
  <Paragraphs>1458</Paragraphs>
  <Slides>86</Slides>
  <Notes>0</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86</vt:i4>
      </vt:variant>
    </vt:vector>
  </HeadingPairs>
  <TitlesOfParts>
    <vt:vector size="98" baseType="lpstr">
      <vt:lpstr>Arial</vt:lpstr>
      <vt:lpstr>宋体</vt:lpstr>
      <vt:lpstr>Wingdings</vt:lpstr>
      <vt:lpstr>微软雅黑</vt:lpstr>
      <vt:lpstr>Wingdings</vt:lpstr>
      <vt:lpstr>MiSans Normal</vt:lpstr>
      <vt:lpstr>MiSans Heavy</vt:lpstr>
      <vt:lpstr>Arial Unicode MS</vt:lpstr>
      <vt:lpstr>Calibri</vt:lpstr>
      <vt:lpstr>Times New Roman</vt:lpstr>
      <vt:lpstr>Office 主题</vt:lpstr>
      <vt:lpstr>1_Office 主题</vt:lpstr>
      <vt:lpstr>第6章 特种文献信息资源检索</vt:lpstr>
      <vt:lpstr>目录：</vt:lpstr>
      <vt:lpstr>特种文献信息资源检索</vt:lpstr>
      <vt:lpstr>特种文献信息资源检索</vt:lpstr>
      <vt:lpstr>特种文献概述</vt:lpstr>
      <vt:lpstr>特种文献概述</vt:lpstr>
      <vt:lpstr>特种文献概述：特种文献检索的特点</vt:lpstr>
      <vt:lpstr>特种文献概述</vt:lpstr>
      <vt:lpstr>专利文献检索</vt:lpstr>
      <vt:lpstr>专利文献检索：专利知识概述</vt:lpstr>
      <vt:lpstr>专利文献检索：专利知识概述</vt:lpstr>
      <vt:lpstr>专利文献检索：专利知识概述</vt:lpstr>
      <vt:lpstr>专利文献检索：专利知识概述</vt:lpstr>
      <vt:lpstr>专利文献检索：专利文献概述</vt:lpstr>
      <vt:lpstr>专利文献检索：专利文献概述</vt:lpstr>
      <vt:lpstr>专利文献检索：专利文献概述</vt:lpstr>
      <vt:lpstr>专利文献检索：中国专利文献检索</vt:lpstr>
      <vt:lpstr>PowerPoint 演示文稿</vt:lpstr>
      <vt:lpstr>专利文献检索：中国专利文献检索</vt:lpstr>
      <vt:lpstr>专利文献检索：中国专利文献检索</vt:lpstr>
      <vt:lpstr>专利文献检索：中国专利文献检索</vt:lpstr>
      <vt:lpstr>专利文献检索：中国专利文献检索</vt:lpstr>
      <vt:lpstr>专利文献检索：国外专利文献检索</vt:lpstr>
      <vt:lpstr>PowerPoint 演示文稿</vt:lpstr>
      <vt:lpstr>专利文献检索：国外专利文献检索</vt:lpstr>
      <vt:lpstr>PowerPoint 演示文稿</vt:lpstr>
      <vt:lpstr>专利文献检索</vt:lpstr>
      <vt:lpstr>标准文献信息检索</vt:lpstr>
      <vt:lpstr>标准文献信息检索：标准文献概述</vt:lpstr>
      <vt:lpstr>标准文献信息检索：标准文献概述</vt:lpstr>
      <vt:lpstr>标准文献信息检索：标准文献概述</vt:lpstr>
      <vt:lpstr>标准文献信息检索：标准文献概述</vt:lpstr>
      <vt:lpstr>标准文献信息检索：标准文献概述</vt:lpstr>
      <vt:lpstr>标准文献信息检索：中国标准信息检索</vt:lpstr>
      <vt:lpstr>标准文献信息检索：中国标准信息检索</vt:lpstr>
      <vt:lpstr>标准文献信息检索：中国标准信息检索</vt:lpstr>
      <vt:lpstr>PowerPoint 演示文稿</vt:lpstr>
      <vt:lpstr>标准文献信息检索：中国标准信息检索</vt:lpstr>
      <vt:lpstr>PowerPoint 演示文稿</vt:lpstr>
      <vt:lpstr>标准文献信息检索：中国标准信息检索</vt:lpstr>
      <vt:lpstr>PowerPoint 演示文稿</vt:lpstr>
      <vt:lpstr>标准文献信息检索：中国标准信息检索</vt:lpstr>
      <vt:lpstr>标准文献信息检索：中国标准信息检索</vt:lpstr>
      <vt:lpstr>标准文献信息检索：国外标准信息检索</vt:lpstr>
      <vt:lpstr>PowerPoint 演示文稿</vt:lpstr>
      <vt:lpstr>标准文献信息检索：国外标准信息检索</vt:lpstr>
      <vt:lpstr>标准文献信息检索</vt:lpstr>
      <vt:lpstr>学位论文检索</vt:lpstr>
      <vt:lpstr>学位论文检索：学位论文概述</vt:lpstr>
      <vt:lpstr>学位论文检索：学位论文概述</vt:lpstr>
      <vt:lpstr>学位论文检索：学位论文概述</vt:lpstr>
      <vt:lpstr>学位论文检索：国内学位论文检索</vt:lpstr>
      <vt:lpstr>学位论文检索：国内学位论文检索</vt:lpstr>
      <vt:lpstr>学位论文检索：国内学位论文检索</vt:lpstr>
      <vt:lpstr>学位论文检索：国外学位论文检索</vt:lpstr>
      <vt:lpstr>PowerPoint 演示文稿</vt:lpstr>
      <vt:lpstr>学位论文检索：国外学位论文检索</vt:lpstr>
      <vt:lpstr>PowerPoint 演示文稿</vt:lpstr>
      <vt:lpstr>学位论文检索</vt:lpstr>
      <vt:lpstr>会议文献信息检索</vt:lpstr>
      <vt:lpstr>会议文献信息检索：会议文献概述</vt:lpstr>
      <vt:lpstr>会议文献信息检索：会议文献概述</vt:lpstr>
      <vt:lpstr>会议文献信息检索：会议文献概述</vt:lpstr>
      <vt:lpstr>会议文献信息检索：国内会议文献信息检索</vt:lpstr>
      <vt:lpstr>会议文献信息检索：国内会议文献信息检索</vt:lpstr>
      <vt:lpstr>会议文献信息检索：国内会议文献信息检索</vt:lpstr>
      <vt:lpstr>会议文献信息检索：国外会议文献信息检索</vt:lpstr>
      <vt:lpstr>会议文献信息检索：国外会议文献信息检索</vt:lpstr>
      <vt:lpstr>会议文献信息检索：国外会议文献信息检索</vt:lpstr>
      <vt:lpstr>PowerPoint 演示文稿</vt:lpstr>
      <vt:lpstr>会议文献信息检索：国外会议文献信息检索</vt:lpstr>
      <vt:lpstr>PowerPoint 演示文稿</vt:lpstr>
      <vt:lpstr>会议文献信息检索</vt:lpstr>
      <vt:lpstr>科技报告信息检索</vt:lpstr>
      <vt:lpstr>科技报告信息检索：科技报告资源概述</vt:lpstr>
      <vt:lpstr>科技报告信息检索：科技报告资源概述</vt:lpstr>
      <vt:lpstr>科技报告信息检索：国内科技报告文献信息检索</vt:lpstr>
      <vt:lpstr>PowerPoint 演示文稿</vt:lpstr>
      <vt:lpstr>PowerPoint 演示文稿</vt:lpstr>
      <vt:lpstr>科技报告信息检索：国内科技报告文献信息检索</vt:lpstr>
      <vt:lpstr>PowerPoint 演示文稿</vt:lpstr>
      <vt:lpstr>科技报告信息检索：国外科技报告文献信息检索</vt:lpstr>
      <vt:lpstr>科技报告信息检索：国外科技报告文献信息检索</vt:lpstr>
      <vt:lpstr>PowerPoint 演示文稿</vt:lpstr>
      <vt:lpstr>谢谢</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第6章 特种文献信息资源检索</dc:title>
  <dc:creator/>
  <cp:lastModifiedBy>刘丽</cp:lastModifiedBy>
  <cp:revision>1</cp:revision>
  <dcterms:created xsi:type="dcterms:W3CDTF">2025-12-30T06:20:11Z</dcterms:created>
  <dcterms:modified xsi:type="dcterms:W3CDTF">2025-12-30T06:20:11Z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2052-12.1.0.24034</vt:lpwstr>
  </property>
  <property fmtid="{D5CDD505-2E9C-101B-9397-08002B2CF9AE}" pid="3" name="ICV">
    <vt:lpwstr>B75C98F4C40948689CB49D1002CA5FAC</vt:lpwstr>
  </property>
  <property fmtid="{D5CDD505-2E9C-101B-9397-08002B2CF9AE}" pid="4" name="KSOTemplateUUID">
    <vt:lpwstr>v1.0_ai_69796632452</vt:lpwstr>
  </property>
</Properties>
</file>